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64" d="100"/>
          <a:sy n="64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D530D1-847F-42DD-8395-B682ED6FEDAD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BCF864-0F51-4624-A768-B5C2C9F2C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772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41977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8815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Verdana</vt:lpstr>
      <vt:lpstr>Wingdings 2</vt:lpstr>
      <vt:lpstr>Spring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 HEALTH SITUATION IN NIGERIA Progress Report</dc:title>
  <dc:creator>Priscilla Usioabifo</dc:creator>
  <cp:lastModifiedBy>Laurel Osakue</cp:lastModifiedBy>
  <cp:revision>66</cp:revision>
  <dcterms:created xsi:type="dcterms:W3CDTF">2017-03-13T19:54:58Z</dcterms:created>
  <dcterms:modified xsi:type="dcterms:W3CDTF">2019-02-01T11:01:19Z</dcterms:modified>
</cp:coreProperties>
</file>