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93" r:id="rId1"/>
  </p:sldMasterIdLst>
  <p:notesMasterIdLst>
    <p:notesMasterId r:id="rId30"/>
  </p:notesMasterIdLst>
  <p:handoutMasterIdLst>
    <p:handoutMasterId r:id="rId31"/>
  </p:handoutMasterIdLst>
  <p:sldIdLst>
    <p:sldId id="882" r:id="rId2"/>
    <p:sldId id="920" r:id="rId3"/>
    <p:sldId id="868" r:id="rId4"/>
    <p:sldId id="888" r:id="rId5"/>
    <p:sldId id="938" r:id="rId6"/>
    <p:sldId id="939" r:id="rId7"/>
    <p:sldId id="889" r:id="rId8"/>
    <p:sldId id="890" r:id="rId9"/>
    <p:sldId id="893" r:id="rId10"/>
    <p:sldId id="894" r:id="rId11"/>
    <p:sldId id="895" r:id="rId12"/>
    <p:sldId id="896" r:id="rId13"/>
    <p:sldId id="897" r:id="rId14"/>
    <p:sldId id="898" r:id="rId15"/>
    <p:sldId id="899" r:id="rId16"/>
    <p:sldId id="900" r:id="rId17"/>
    <p:sldId id="901" r:id="rId18"/>
    <p:sldId id="949" r:id="rId19"/>
    <p:sldId id="950" r:id="rId20"/>
    <p:sldId id="951" r:id="rId21"/>
    <p:sldId id="952" r:id="rId22"/>
    <p:sldId id="954" r:id="rId23"/>
    <p:sldId id="960" r:id="rId24"/>
    <p:sldId id="956" r:id="rId25"/>
    <p:sldId id="961" r:id="rId26"/>
    <p:sldId id="957" r:id="rId27"/>
    <p:sldId id="922" r:id="rId28"/>
    <p:sldId id="921"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drop" id="{7674D626-91BC-BF47-A82A-630C8E45942E}">
          <p14:sldIdLst>
            <p14:sldId id="882"/>
            <p14:sldId id="920"/>
            <p14:sldId id="868"/>
            <p14:sldId id="888"/>
            <p14:sldId id="938"/>
            <p14:sldId id="939"/>
            <p14:sldId id="889"/>
            <p14:sldId id="890"/>
            <p14:sldId id="893"/>
            <p14:sldId id="894"/>
            <p14:sldId id="895"/>
            <p14:sldId id="896"/>
            <p14:sldId id="897"/>
            <p14:sldId id="898"/>
            <p14:sldId id="899"/>
            <p14:sldId id="900"/>
            <p14:sldId id="901"/>
            <p14:sldId id="949"/>
            <p14:sldId id="950"/>
            <p14:sldId id="951"/>
            <p14:sldId id="952"/>
            <p14:sldId id="954"/>
            <p14:sldId id="960"/>
            <p14:sldId id="956"/>
            <p14:sldId id="961"/>
            <p14:sldId id="957"/>
          </p14:sldIdLst>
        </p14:section>
        <p14:section name="Title Slide Options" id="{B656D506-C3C5-CE46-832B-0091183A8C63}">
          <p14:sldIdLst/>
        </p14:section>
        <p14:section name="URHI" id="{D05BE378-0CAC-624B-B4B9-0334193A04D5}">
          <p14:sldIdLst>
            <p14:sldId id="922"/>
          </p14:sldIdLst>
        </p14:section>
        <p14:section name="TCI" id="{ED1CB651-CB0F-5441-AA4E-A39A2D0480C4}">
          <p14:sldIdLst>
            <p14:sldId id="921"/>
          </p14:sldIdLst>
        </p14:section>
        <p14:section name="Conclusion" id="{924BC1F0-505A-1246-9824-718FE60C65FA}">
          <p14:sldIdLst/>
        </p14:section>
      </p14:sectionLst>
    </p:ext>
    <p:ext uri="{EFAFB233-063F-42B5-8137-9DF3F51BA10A}">
      <p15:sldGuideLst xmlns:mc="http://schemas.openxmlformats.org/markup-compatibility/2006" xmlns:mv="urn:schemas-microsoft-com:mac:vml" xmlns:p15="http://schemas.microsoft.com/office/powerpoint/2012/main" xmlns="">
        <p15:guide id="1" orient="horz" pos="1596" userDrawn="1">
          <p15:clr>
            <a:srgbClr val="A4A3A4"/>
          </p15:clr>
        </p15:guide>
        <p15:guide id="2" pos="2880" userDrawn="1">
          <p15:clr>
            <a:srgbClr val="A4A3A4"/>
          </p15:clr>
        </p15:guide>
      </p15:sldGuideLst>
    </p:ext>
    <p:ext uri="{2D200454-40CA-4A62-9FC3-DE9A4176ACB9}">
      <p15:notesGuideLst xmlns:mc="http://schemas.openxmlformats.org/markup-compatibility/2006" xmlns:mv="urn:schemas-microsoft-com:mac:vml"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mine LY" initials="L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A9B"/>
    <a:srgbClr val="FADE56"/>
    <a:srgbClr val="FFDC0D"/>
    <a:srgbClr val="F8F8F8"/>
    <a:srgbClr val="0087AF"/>
    <a:srgbClr val="1AB2E8"/>
    <a:srgbClr val="00AAEB"/>
    <a:srgbClr val="E04A3F"/>
    <a:srgbClr val="D9B079"/>
    <a:srgbClr val="D1D3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autoAdjust="0"/>
    <p:restoredTop sz="81871" autoAdjust="0"/>
  </p:normalViewPr>
  <p:slideViewPr>
    <p:cSldViewPr snapToGrid="0" snapToObjects="1">
      <p:cViewPr>
        <p:scale>
          <a:sx n="90" d="100"/>
          <a:sy n="90" d="100"/>
        </p:scale>
        <p:origin x="-1464" y="-252"/>
      </p:cViewPr>
      <p:guideLst>
        <p:guide orient="horz" pos="1596"/>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2864"/>
    </p:cViewPr>
  </p:sorterViewPr>
  <p:notesViewPr>
    <p:cSldViewPr snapToGrid="0" snapToObjects="1">
      <p:cViewPr varScale="1">
        <p:scale>
          <a:sx n="97" d="100"/>
          <a:sy n="97" d="100"/>
        </p:scale>
        <p:origin x="381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Verdana Regular"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0A83A8-2E45-0548-B3C9-C096518BCF82}" type="datetimeFigureOut">
              <a:rPr lang="en-US" smtClean="0">
                <a:latin typeface="Verdana Regular" charset="0"/>
              </a:rPr>
              <a:pPr/>
              <a:t>6/28/2017</a:t>
            </a:fld>
            <a:endParaRPr lang="en-US" dirty="0">
              <a:latin typeface="Verdana Regular"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Verdana Regular"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5028E8-0986-2C48-A24F-782A77C255B6}" type="slidenum">
              <a:rPr lang="en-US" smtClean="0">
                <a:latin typeface="Verdana Regular" charset="0"/>
              </a:rPr>
              <a:pPr/>
              <a:t>‹N°›</a:t>
            </a:fld>
            <a:endParaRPr lang="en-US" dirty="0">
              <a:latin typeface="Verdana Regular" charset="0"/>
            </a:endParaRPr>
          </a:p>
        </p:txBody>
      </p:sp>
    </p:spTree>
    <p:extLst>
      <p:ext uri="{BB962C8B-B14F-4D97-AF65-F5344CB8AC3E}">
        <p14:creationId xmlns:p14="http://schemas.microsoft.com/office/powerpoint/2010/main" val="270514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Verdana Regular"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Verdana Regular" charset="0"/>
              </a:defRPr>
            </a:lvl1pPr>
          </a:lstStyle>
          <a:p>
            <a:fld id="{07894DD2-0DDA-C24C-A772-AE987C62F897}" type="datetimeFigureOut">
              <a:rPr lang="en-US" smtClean="0"/>
              <a:pPr/>
              <a:t>6/28/2017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Verdana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Verdana Regular" charset="0"/>
              </a:defRPr>
            </a:lvl1pPr>
          </a:lstStyle>
          <a:p>
            <a:fld id="{3624DC8D-BEC2-D34A-81E1-6AC3BD4AB132}" type="slidenum">
              <a:rPr lang="en-US" smtClean="0"/>
              <a:pPr/>
              <a:t>‹N°›</a:t>
            </a:fld>
            <a:endParaRPr lang="en-US" dirty="0"/>
          </a:p>
        </p:txBody>
      </p:sp>
    </p:spTree>
    <p:extLst>
      <p:ext uri="{BB962C8B-B14F-4D97-AF65-F5344CB8AC3E}">
        <p14:creationId xmlns:p14="http://schemas.microsoft.com/office/powerpoint/2010/main" val="7582530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Verdana Regular" charset="0"/>
        <a:ea typeface="+mn-ea"/>
        <a:cs typeface="+mn-cs"/>
      </a:defRPr>
    </a:lvl1pPr>
    <a:lvl2pPr marL="457200" algn="l" defTabSz="457200" rtl="0" eaLnBrk="1" latinLnBrk="0" hangingPunct="1">
      <a:defRPr sz="1200" b="0" i="0" kern="1200">
        <a:solidFill>
          <a:schemeClr val="tx1"/>
        </a:solidFill>
        <a:latin typeface="Verdana Regular" charset="0"/>
        <a:ea typeface="+mn-ea"/>
        <a:cs typeface="+mn-cs"/>
      </a:defRPr>
    </a:lvl2pPr>
    <a:lvl3pPr marL="914400" algn="l" defTabSz="457200" rtl="0" eaLnBrk="1" latinLnBrk="0" hangingPunct="1">
      <a:defRPr sz="1200" b="0" i="0" kern="1200">
        <a:solidFill>
          <a:schemeClr val="tx1"/>
        </a:solidFill>
        <a:latin typeface="Verdana Regular" charset="0"/>
        <a:ea typeface="+mn-ea"/>
        <a:cs typeface="+mn-cs"/>
      </a:defRPr>
    </a:lvl3pPr>
    <a:lvl4pPr marL="1371600" algn="l" defTabSz="457200" rtl="0" eaLnBrk="1" latinLnBrk="0" hangingPunct="1">
      <a:defRPr sz="1200" b="0" i="0" kern="1200">
        <a:solidFill>
          <a:schemeClr val="tx1"/>
        </a:solidFill>
        <a:latin typeface="Verdana Regular" charset="0"/>
        <a:ea typeface="+mn-ea"/>
        <a:cs typeface="+mn-cs"/>
      </a:defRPr>
    </a:lvl4pPr>
    <a:lvl5pPr marL="1828800" algn="l" defTabSz="457200" rtl="0" eaLnBrk="1" latinLnBrk="0" hangingPunct="1">
      <a:defRPr sz="1200" b="0" i="0" kern="1200">
        <a:solidFill>
          <a:schemeClr val="tx1"/>
        </a:solidFill>
        <a:latin typeface="Verdana Regular"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24DC8D-BEC2-D34A-81E1-6AC3BD4AB132}" type="slidenum">
              <a:rPr lang="en-US" smtClean="0"/>
              <a:pPr/>
              <a:t>1</a:t>
            </a:fld>
            <a:endParaRPr lang="en-US" dirty="0"/>
          </a:p>
        </p:txBody>
      </p:sp>
    </p:spTree>
    <p:extLst>
      <p:ext uri="{BB962C8B-B14F-4D97-AF65-F5344CB8AC3E}">
        <p14:creationId xmlns:p14="http://schemas.microsoft.com/office/powerpoint/2010/main" val="96367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noProof="0" dirty="0"/>
          </a:p>
        </p:txBody>
      </p:sp>
      <p:sp>
        <p:nvSpPr>
          <p:cNvPr id="4" name="Slide Number Placeholder 3"/>
          <p:cNvSpPr>
            <a:spLocks noGrp="1"/>
          </p:cNvSpPr>
          <p:nvPr>
            <p:ph type="sldNum" sz="quarter" idx="10"/>
          </p:nvPr>
        </p:nvSpPr>
        <p:spPr/>
        <p:txBody>
          <a:bodyPr/>
          <a:lstStyle/>
          <a:p>
            <a:fld id="{3624DC8D-BEC2-D34A-81E1-6AC3BD4AB132}" type="slidenum">
              <a:rPr lang="en-US" smtClean="0"/>
              <a:pPr/>
              <a:t>2</a:t>
            </a:fld>
            <a:endParaRPr lang="en-US" dirty="0"/>
          </a:p>
        </p:txBody>
      </p:sp>
    </p:spTree>
    <p:extLst>
      <p:ext uri="{BB962C8B-B14F-4D97-AF65-F5344CB8AC3E}">
        <p14:creationId xmlns:p14="http://schemas.microsoft.com/office/powerpoint/2010/main" val="151484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endParaRPr lang="fr-CA" noProof="0" dirty="0"/>
          </a:p>
        </p:txBody>
      </p:sp>
      <p:sp>
        <p:nvSpPr>
          <p:cNvPr id="4" name="Slide Number Placeholder 3"/>
          <p:cNvSpPr>
            <a:spLocks noGrp="1"/>
          </p:cNvSpPr>
          <p:nvPr>
            <p:ph type="sldNum" sz="quarter" idx="10"/>
          </p:nvPr>
        </p:nvSpPr>
        <p:spPr/>
        <p:txBody>
          <a:bodyPr/>
          <a:lstStyle/>
          <a:p>
            <a:fld id="{3624DC8D-BEC2-D34A-81E1-6AC3BD4AB132}" type="slidenum">
              <a:rPr lang="en-US" smtClean="0"/>
              <a:pPr/>
              <a:t>3</a:t>
            </a:fld>
            <a:endParaRPr lang="en-US" dirty="0"/>
          </a:p>
        </p:txBody>
      </p:sp>
    </p:spTree>
    <p:extLst>
      <p:ext uri="{BB962C8B-B14F-4D97-AF65-F5344CB8AC3E}">
        <p14:creationId xmlns:p14="http://schemas.microsoft.com/office/powerpoint/2010/main" val="1691031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45E3C1-DB8F-4CD1-8CB5-768B4024DE45}" type="slidenum">
              <a:rPr lang="fr-FR" smtClean="0"/>
              <a:t>4</a:t>
            </a:fld>
            <a:endParaRPr lang="fr-FR" dirty="0"/>
          </a:p>
        </p:txBody>
      </p:sp>
    </p:spTree>
    <p:extLst>
      <p:ext uri="{BB962C8B-B14F-4D97-AF65-F5344CB8AC3E}">
        <p14:creationId xmlns:p14="http://schemas.microsoft.com/office/powerpoint/2010/main" val="2731217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4344A89-E208-48F0-93AD-97D37E0CBAF9}" type="slidenum">
              <a:rPr lang="fr-FR" smtClean="0"/>
              <a:pPr/>
              <a:t>10</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624DC8D-BEC2-D34A-81E1-6AC3BD4AB132}" type="slidenum">
              <a:rPr lang="en-US" smtClean="0"/>
              <a:pPr/>
              <a:t>20</a:t>
            </a:fld>
            <a:endParaRPr lang="en-US" dirty="0"/>
          </a:p>
        </p:txBody>
      </p:sp>
    </p:spTree>
    <p:extLst>
      <p:ext uri="{BB962C8B-B14F-4D97-AF65-F5344CB8AC3E}">
        <p14:creationId xmlns:p14="http://schemas.microsoft.com/office/powerpoint/2010/main" val="2169427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noProof="0" dirty="0"/>
          </a:p>
        </p:txBody>
      </p:sp>
      <p:sp>
        <p:nvSpPr>
          <p:cNvPr id="4" name="Slide Number Placeholder 3"/>
          <p:cNvSpPr>
            <a:spLocks noGrp="1"/>
          </p:cNvSpPr>
          <p:nvPr>
            <p:ph type="sldNum" sz="quarter" idx="10"/>
          </p:nvPr>
        </p:nvSpPr>
        <p:spPr/>
        <p:txBody>
          <a:bodyPr/>
          <a:lstStyle/>
          <a:p>
            <a:fld id="{3624DC8D-BEC2-D34A-81E1-6AC3BD4AB132}" type="slidenum">
              <a:rPr lang="en-US" smtClean="0"/>
              <a:pPr/>
              <a:t>27</a:t>
            </a:fld>
            <a:endParaRPr lang="en-US" dirty="0"/>
          </a:p>
        </p:txBody>
      </p:sp>
    </p:spTree>
    <p:extLst>
      <p:ext uri="{BB962C8B-B14F-4D97-AF65-F5344CB8AC3E}">
        <p14:creationId xmlns:p14="http://schemas.microsoft.com/office/powerpoint/2010/main" val="1688057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97074"/>
            <a:ext cx="6858000" cy="1790700"/>
          </a:xfrm>
        </p:spPr>
        <p:txBody>
          <a:bodyPr anchor="b">
            <a:normAutofit/>
          </a:bodyPr>
          <a:lstStyle>
            <a:lvl1pPr algn="ct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2456830"/>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r>
              <a:rPr lang="en-US" dirty="0" smtClean="0"/>
              <a:t>The Challenge Initiative</a:t>
            </a:r>
            <a:endParaRPr lang="en-US" dirty="0"/>
          </a:p>
        </p:txBody>
      </p:sp>
      <p:sp>
        <p:nvSpPr>
          <p:cNvPr id="6" name="Slide Number Placeholder 5"/>
          <p:cNvSpPr>
            <a:spLocks noGrp="1"/>
          </p:cNvSpPr>
          <p:nvPr>
            <p:ph type="sldNum" sz="quarter" idx="12"/>
          </p:nvPr>
        </p:nvSpPr>
        <p:spPr/>
        <p:txBody>
          <a:bodyPr/>
          <a:lstStyle/>
          <a:p>
            <a:fld id="{D60D1EDE-7116-2443-9BDD-368CE5B37660}" type="slidenum">
              <a:rPr lang="en-US" smtClean="0"/>
              <a:pPr/>
              <a:t>‹N°›</a:t>
            </a:fld>
            <a:endParaRPr lang="en-US" dirty="0"/>
          </a:p>
        </p:txBody>
      </p:sp>
    </p:spTree>
    <p:extLst>
      <p:ext uri="{BB962C8B-B14F-4D97-AF65-F5344CB8AC3E}">
        <p14:creationId xmlns:p14="http://schemas.microsoft.com/office/powerpoint/2010/main" val="79193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Verdana Regular" charset="0"/>
            </a:endParaRPr>
          </a:p>
        </p:txBody>
      </p:sp>
    </p:spTree>
    <p:extLst>
      <p:ext uri="{BB962C8B-B14F-4D97-AF65-F5344CB8AC3E}">
        <p14:creationId xmlns:p14="http://schemas.microsoft.com/office/powerpoint/2010/main" val="7322829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397357"/>
            <a:ext cx="7886700" cy="3235365"/>
          </a:xfrm>
        </p:spPr>
        <p:txBody>
          <a:bodyPr/>
          <a:lstStyle>
            <a:lvl1pPr>
              <a:lnSpc>
                <a:spcPct val="100000"/>
              </a:lnSpc>
              <a:defRPr sz="2200">
                <a:latin typeface="Century Gothic" charset="0"/>
                <a:ea typeface="Century Gothic" charset="0"/>
                <a:cs typeface="Century Gothic" charset="0"/>
              </a:defRPr>
            </a:lvl1pPr>
            <a:lvl2pPr>
              <a:lnSpc>
                <a:spcPct val="100000"/>
              </a:lnSpc>
              <a:spcBef>
                <a:spcPts val="600"/>
              </a:spcBef>
              <a:spcAft>
                <a:spcPts val="300"/>
              </a:spcAft>
              <a:defRPr sz="2000">
                <a:latin typeface="Century Gothic" charset="0"/>
                <a:ea typeface="Century Gothic" charset="0"/>
                <a:cs typeface="Century Gothic" charset="0"/>
              </a:defRPr>
            </a:lvl2pPr>
            <a:lvl3pPr marL="857250" indent="-171450">
              <a:lnSpc>
                <a:spcPct val="100000"/>
              </a:lnSpc>
              <a:spcBef>
                <a:spcPts val="375"/>
              </a:spcBef>
              <a:spcAft>
                <a:spcPts val="300"/>
              </a:spcAft>
              <a:buClr>
                <a:schemeClr val="accent3"/>
              </a:buClr>
              <a:buFont typeface="Wingdings" charset="2"/>
              <a:buChar char="§"/>
              <a:defRPr sz="1600">
                <a:latin typeface="Century Gothic" charset="0"/>
                <a:ea typeface="Century Gothic" charset="0"/>
                <a:cs typeface="Century Gothic" charset="0"/>
              </a:defRPr>
            </a:lvl3pPr>
            <a:lvl4pPr marL="1200150" indent="-171450">
              <a:lnSpc>
                <a:spcPct val="100000"/>
              </a:lnSpc>
              <a:spcAft>
                <a:spcPts val="300"/>
              </a:spcAft>
              <a:buFont typeface=".AppleSystemUIFont" charset="-120"/>
              <a:buChar char="-"/>
              <a:defRPr sz="1400">
                <a:latin typeface="Century Gothic" charset="0"/>
                <a:ea typeface="Century Gothic" charset="0"/>
                <a:cs typeface="Century Gothic" charset="0"/>
              </a:defRPr>
            </a:lvl4pPr>
            <a:lvl5pPr>
              <a:lnSpc>
                <a:spcPct val="100000"/>
              </a:lnSpc>
              <a:defRPr sz="1200">
                <a:latin typeface="Century Gothic" charset="0"/>
                <a:ea typeface="Century Gothic" charset="0"/>
                <a:cs typeface="Century Gothic"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The Challenge Initiative</a:t>
            </a:r>
            <a:endParaRPr lang="en-US"/>
          </a:p>
        </p:txBody>
      </p:sp>
      <p:sp>
        <p:nvSpPr>
          <p:cNvPr id="6" name="Slide Number Placeholder 5"/>
          <p:cNvSpPr>
            <a:spLocks noGrp="1"/>
          </p:cNvSpPr>
          <p:nvPr>
            <p:ph type="sldNum" sz="quarter" idx="12"/>
          </p:nvPr>
        </p:nvSpPr>
        <p:spPr>
          <a:xfrm>
            <a:off x="8693238" y="4767263"/>
            <a:ext cx="354170" cy="273844"/>
          </a:xfrm>
        </p:spPr>
        <p:txBody>
          <a:bodyPr/>
          <a:lstStyle>
            <a:lvl1pPr algn="ctr">
              <a:defRPr sz="1200" b="1"/>
            </a:lvl1pPr>
          </a:lstStyle>
          <a:p>
            <a:fld id="{D60D1EDE-7116-2443-9BDD-368CE5B37660}" type="slidenum">
              <a:rPr lang="en-US" smtClean="0"/>
              <a:pPr/>
              <a:t>‹N°›</a:t>
            </a:fld>
            <a:endParaRPr lang="en-US" dirty="0"/>
          </a:p>
        </p:txBody>
      </p:sp>
    </p:spTree>
    <p:extLst>
      <p:ext uri="{BB962C8B-B14F-4D97-AF65-F5344CB8AC3E}">
        <p14:creationId xmlns:p14="http://schemas.microsoft.com/office/powerpoint/2010/main" val="171118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818665"/>
            <a:ext cx="7886700" cy="2139553"/>
          </a:xfrm>
        </p:spPr>
        <p:txBody>
          <a:bodyPr anchor="b">
            <a:normAutofit/>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297845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The Challenge Initiative</a:t>
            </a:r>
            <a:endParaRPr lang="en-US"/>
          </a:p>
        </p:txBody>
      </p:sp>
      <p:sp>
        <p:nvSpPr>
          <p:cNvPr id="6" name="Slide Number Placeholder 5"/>
          <p:cNvSpPr>
            <a:spLocks noGrp="1"/>
          </p:cNvSpPr>
          <p:nvPr>
            <p:ph type="sldNum" sz="quarter" idx="12"/>
          </p:nvPr>
        </p:nvSpPr>
        <p:spPr/>
        <p:txBody>
          <a:bodyPr/>
          <a:lstStyle/>
          <a:p>
            <a:fld id="{D60D1EDE-7116-2443-9BDD-368CE5B37660}" type="slidenum">
              <a:rPr lang="en-US" smtClean="0"/>
              <a:pPr/>
              <a:t>‹N°›</a:t>
            </a:fld>
            <a:endParaRPr lang="en-US" dirty="0"/>
          </a:p>
        </p:txBody>
      </p:sp>
    </p:spTree>
    <p:extLst>
      <p:ext uri="{BB962C8B-B14F-4D97-AF65-F5344CB8AC3E}">
        <p14:creationId xmlns:p14="http://schemas.microsoft.com/office/powerpoint/2010/main" val="70700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51904"/>
            <a:ext cx="3886200" cy="300721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551904"/>
            <a:ext cx="3886200" cy="300721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smtClean="0"/>
              <a:t>The Challenge Initiative</a:t>
            </a:r>
            <a:endParaRPr lang="en-US"/>
          </a:p>
        </p:txBody>
      </p:sp>
      <p:sp>
        <p:nvSpPr>
          <p:cNvPr id="7" name="Slide Number Placeholder 6"/>
          <p:cNvSpPr>
            <a:spLocks noGrp="1"/>
          </p:cNvSpPr>
          <p:nvPr>
            <p:ph type="sldNum" sz="quarter" idx="12"/>
          </p:nvPr>
        </p:nvSpPr>
        <p:spPr/>
        <p:txBody>
          <a:bodyPr/>
          <a:lstStyle/>
          <a:p>
            <a:fld id="{D60D1EDE-7116-2443-9BDD-368CE5B37660}" type="slidenum">
              <a:rPr lang="en-US" smtClean="0"/>
              <a:pPr/>
              <a:t>‹N°›</a:t>
            </a:fld>
            <a:endParaRPr lang="en-US" dirty="0"/>
          </a:p>
        </p:txBody>
      </p:sp>
    </p:spTree>
    <p:extLst>
      <p:ext uri="{BB962C8B-B14F-4D97-AF65-F5344CB8AC3E}">
        <p14:creationId xmlns:p14="http://schemas.microsoft.com/office/powerpoint/2010/main" val="64584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The Challenge Initiative</a:t>
            </a:r>
            <a:endParaRPr lang="en-US"/>
          </a:p>
        </p:txBody>
      </p:sp>
      <p:sp>
        <p:nvSpPr>
          <p:cNvPr id="5" name="Slide Number Placeholder 4"/>
          <p:cNvSpPr>
            <a:spLocks noGrp="1"/>
          </p:cNvSpPr>
          <p:nvPr>
            <p:ph type="sldNum" sz="quarter" idx="12"/>
          </p:nvPr>
        </p:nvSpPr>
        <p:spPr/>
        <p:txBody>
          <a:bodyPr/>
          <a:lstStyle/>
          <a:p>
            <a:fld id="{D60D1EDE-7116-2443-9BDD-368CE5B37660}" type="slidenum">
              <a:rPr lang="en-US" smtClean="0"/>
              <a:pPr/>
              <a:t>‹N°›</a:t>
            </a:fld>
            <a:endParaRPr lang="en-US" dirty="0"/>
          </a:p>
        </p:txBody>
      </p:sp>
    </p:spTree>
    <p:extLst>
      <p:ext uri="{BB962C8B-B14F-4D97-AF65-F5344CB8AC3E}">
        <p14:creationId xmlns:p14="http://schemas.microsoft.com/office/powerpoint/2010/main" val="129517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Rectangle 4"/>
          <p:cNvSpPr/>
          <p:nvPr userDrawn="1"/>
        </p:nvSpPr>
        <p:spPr>
          <a:xfrm flipH="1">
            <a:off x="-2" y="0"/>
            <a:ext cx="3899773" cy="5149939"/>
          </a:xfrm>
          <a:custGeom>
            <a:avLst/>
            <a:gdLst>
              <a:gd name="connsiteX0" fmla="*/ 0 w 1564783"/>
              <a:gd name="connsiteY0" fmla="*/ 0 h 5143500"/>
              <a:gd name="connsiteX1" fmla="*/ 1564783 w 1564783"/>
              <a:gd name="connsiteY1" fmla="*/ 0 h 5143500"/>
              <a:gd name="connsiteX2" fmla="*/ 1564783 w 1564783"/>
              <a:gd name="connsiteY2" fmla="*/ 5143500 h 5143500"/>
              <a:gd name="connsiteX3" fmla="*/ 0 w 1564783"/>
              <a:gd name="connsiteY3" fmla="*/ 5143500 h 5143500"/>
              <a:gd name="connsiteX4" fmla="*/ 0 w 1564783"/>
              <a:gd name="connsiteY4" fmla="*/ 0 h 5143500"/>
              <a:gd name="connsiteX0" fmla="*/ 560231 w 2125014"/>
              <a:gd name="connsiteY0" fmla="*/ 0 h 5143500"/>
              <a:gd name="connsiteX1" fmla="*/ 2125014 w 2125014"/>
              <a:gd name="connsiteY1" fmla="*/ 0 h 5143500"/>
              <a:gd name="connsiteX2" fmla="*/ 2125014 w 2125014"/>
              <a:gd name="connsiteY2" fmla="*/ 5143500 h 5143500"/>
              <a:gd name="connsiteX3" fmla="*/ 0 w 2125014"/>
              <a:gd name="connsiteY3" fmla="*/ 5143500 h 5143500"/>
              <a:gd name="connsiteX4" fmla="*/ 560231 w 2125014"/>
              <a:gd name="connsiteY4" fmla="*/ 0 h 5143500"/>
              <a:gd name="connsiteX0" fmla="*/ 727656 w 2125014"/>
              <a:gd name="connsiteY0" fmla="*/ 0 h 5156379"/>
              <a:gd name="connsiteX1" fmla="*/ 2125014 w 2125014"/>
              <a:gd name="connsiteY1" fmla="*/ 12879 h 5156379"/>
              <a:gd name="connsiteX2" fmla="*/ 2125014 w 2125014"/>
              <a:gd name="connsiteY2" fmla="*/ 5156379 h 5156379"/>
              <a:gd name="connsiteX3" fmla="*/ 0 w 2125014"/>
              <a:gd name="connsiteY3" fmla="*/ 5156379 h 5156379"/>
              <a:gd name="connsiteX4" fmla="*/ 727656 w 2125014"/>
              <a:gd name="connsiteY4" fmla="*/ 0 h 5156379"/>
              <a:gd name="connsiteX0" fmla="*/ 727656 w 2125014"/>
              <a:gd name="connsiteY0" fmla="*/ 0 h 5143500"/>
              <a:gd name="connsiteX1" fmla="*/ 2125014 w 2125014"/>
              <a:gd name="connsiteY1" fmla="*/ 0 h 5143500"/>
              <a:gd name="connsiteX2" fmla="*/ 2125014 w 2125014"/>
              <a:gd name="connsiteY2" fmla="*/ 5143500 h 5143500"/>
              <a:gd name="connsiteX3" fmla="*/ 0 w 2125014"/>
              <a:gd name="connsiteY3" fmla="*/ 5143500 h 5143500"/>
              <a:gd name="connsiteX4" fmla="*/ 727656 w 2125014"/>
              <a:gd name="connsiteY4" fmla="*/ 0 h 5143500"/>
              <a:gd name="connsiteX0" fmla="*/ 727656 w 3509493"/>
              <a:gd name="connsiteY0" fmla="*/ 0 h 5143500"/>
              <a:gd name="connsiteX1" fmla="*/ 3509493 w 3509493"/>
              <a:gd name="connsiteY1" fmla="*/ 0 h 5143500"/>
              <a:gd name="connsiteX2" fmla="*/ 2125014 w 3509493"/>
              <a:gd name="connsiteY2" fmla="*/ 5143500 h 5143500"/>
              <a:gd name="connsiteX3" fmla="*/ 0 w 3509493"/>
              <a:gd name="connsiteY3" fmla="*/ 5143500 h 5143500"/>
              <a:gd name="connsiteX4" fmla="*/ 727656 w 3509493"/>
              <a:gd name="connsiteY4" fmla="*/ 0 h 5143500"/>
              <a:gd name="connsiteX0" fmla="*/ 727656 w 3515933"/>
              <a:gd name="connsiteY0" fmla="*/ 0 h 5143500"/>
              <a:gd name="connsiteX1" fmla="*/ 3509493 w 3515933"/>
              <a:gd name="connsiteY1" fmla="*/ 0 h 5143500"/>
              <a:gd name="connsiteX2" fmla="*/ 3515933 w 3515933"/>
              <a:gd name="connsiteY2" fmla="*/ 5137061 h 5143500"/>
              <a:gd name="connsiteX3" fmla="*/ 0 w 3515933"/>
              <a:gd name="connsiteY3" fmla="*/ 5143500 h 5143500"/>
              <a:gd name="connsiteX4" fmla="*/ 727656 w 3515933"/>
              <a:gd name="connsiteY4" fmla="*/ 0 h 5143500"/>
              <a:gd name="connsiteX0" fmla="*/ 437881 w 3515933"/>
              <a:gd name="connsiteY0" fmla="*/ 6440 h 5143500"/>
              <a:gd name="connsiteX1" fmla="*/ 3509493 w 3515933"/>
              <a:gd name="connsiteY1" fmla="*/ 0 h 5143500"/>
              <a:gd name="connsiteX2" fmla="*/ 3515933 w 3515933"/>
              <a:gd name="connsiteY2" fmla="*/ 5137061 h 5143500"/>
              <a:gd name="connsiteX3" fmla="*/ 0 w 3515933"/>
              <a:gd name="connsiteY3" fmla="*/ 5143500 h 5143500"/>
              <a:gd name="connsiteX4" fmla="*/ 437881 w 3515933"/>
              <a:gd name="connsiteY4" fmla="*/ 6440 h 5143500"/>
              <a:gd name="connsiteX0" fmla="*/ 0 w 3078052"/>
              <a:gd name="connsiteY0" fmla="*/ 6440 h 5137061"/>
              <a:gd name="connsiteX1" fmla="*/ 3071612 w 3078052"/>
              <a:gd name="connsiteY1" fmla="*/ 0 h 5137061"/>
              <a:gd name="connsiteX2" fmla="*/ 3078052 w 3078052"/>
              <a:gd name="connsiteY2" fmla="*/ 5137061 h 5137061"/>
              <a:gd name="connsiteX3" fmla="*/ 399245 w 3078052"/>
              <a:gd name="connsiteY3" fmla="*/ 5137061 h 5137061"/>
              <a:gd name="connsiteX4" fmla="*/ 0 w 3078052"/>
              <a:gd name="connsiteY4" fmla="*/ 6440 h 5137061"/>
              <a:gd name="connsiteX0" fmla="*/ 0 w 2833354"/>
              <a:gd name="connsiteY0" fmla="*/ 1 h 5137061"/>
              <a:gd name="connsiteX1" fmla="*/ 2826914 w 2833354"/>
              <a:gd name="connsiteY1" fmla="*/ 0 h 5137061"/>
              <a:gd name="connsiteX2" fmla="*/ 2833354 w 2833354"/>
              <a:gd name="connsiteY2" fmla="*/ 5137061 h 5137061"/>
              <a:gd name="connsiteX3" fmla="*/ 154547 w 2833354"/>
              <a:gd name="connsiteY3" fmla="*/ 5137061 h 5137061"/>
              <a:gd name="connsiteX4" fmla="*/ 0 w 2833354"/>
              <a:gd name="connsiteY4" fmla="*/ 1 h 5137061"/>
              <a:gd name="connsiteX0" fmla="*/ 463639 w 3296993"/>
              <a:gd name="connsiteY0" fmla="*/ 1 h 5149939"/>
              <a:gd name="connsiteX1" fmla="*/ 3290553 w 3296993"/>
              <a:gd name="connsiteY1" fmla="*/ 0 h 5149939"/>
              <a:gd name="connsiteX2" fmla="*/ 3296993 w 3296993"/>
              <a:gd name="connsiteY2" fmla="*/ 5137061 h 5149939"/>
              <a:gd name="connsiteX3" fmla="*/ 0 w 3296993"/>
              <a:gd name="connsiteY3" fmla="*/ 5149939 h 5149939"/>
              <a:gd name="connsiteX4" fmla="*/ 463639 w 3296993"/>
              <a:gd name="connsiteY4" fmla="*/ 1 h 5149939"/>
              <a:gd name="connsiteX0" fmla="*/ 470079 w 3303433"/>
              <a:gd name="connsiteY0" fmla="*/ 1 h 5149939"/>
              <a:gd name="connsiteX1" fmla="*/ 3296993 w 3303433"/>
              <a:gd name="connsiteY1" fmla="*/ 0 h 5149939"/>
              <a:gd name="connsiteX2" fmla="*/ 3303433 w 3303433"/>
              <a:gd name="connsiteY2" fmla="*/ 5137061 h 5149939"/>
              <a:gd name="connsiteX3" fmla="*/ 0 w 3303433"/>
              <a:gd name="connsiteY3" fmla="*/ 5149939 h 5149939"/>
              <a:gd name="connsiteX4" fmla="*/ 470079 w 3303433"/>
              <a:gd name="connsiteY4" fmla="*/ 1 h 5149939"/>
              <a:gd name="connsiteX0" fmla="*/ 377349 w 3303433"/>
              <a:gd name="connsiteY0" fmla="*/ 6440 h 5149939"/>
              <a:gd name="connsiteX1" fmla="*/ 3296993 w 3303433"/>
              <a:gd name="connsiteY1" fmla="*/ 0 h 5149939"/>
              <a:gd name="connsiteX2" fmla="*/ 3303433 w 3303433"/>
              <a:gd name="connsiteY2" fmla="*/ 5137061 h 5149939"/>
              <a:gd name="connsiteX3" fmla="*/ 0 w 3303433"/>
              <a:gd name="connsiteY3" fmla="*/ 5149939 h 5149939"/>
              <a:gd name="connsiteX4" fmla="*/ 377349 w 3303433"/>
              <a:gd name="connsiteY4" fmla="*/ 6440 h 5149939"/>
              <a:gd name="connsiteX0" fmla="*/ 382804 w 3303433"/>
              <a:gd name="connsiteY0" fmla="*/ 1 h 5149939"/>
              <a:gd name="connsiteX1" fmla="*/ 3296993 w 3303433"/>
              <a:gd name="connsiteY1" fmla="*/ 0 h 5149939"/>
              <a:gd name="connsiteX2" fmla="*/ 3303433 w 3303433"/>
              <a:gd name="connsiteY2" fmla="*/ 5137061 h 5149939"/>
              <a:gd name="connsiteX3" fmla="*/ 0 w 3303433"/>
              <a:gd name="connsiteY3" fmla="*/ 5149939 h 5149939"/>
              <a:gd name="connsiteX4" fmla="*/ 382804 w 3303433"/>
              <a:gd name="connsiteY4" fmla="*/ 1 h 5149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3433" h="5149939">
                <a:moveTo>
                  <a:pt x="382804" y="1"/>
                </a:moveTo>
                <a:lnTo>
                  <a:pt x="3296993" y="0"/>
                </a:lnTo>
                <a:cubicBezTo>
                  <a:pt x="3299140" y="1712354"/>
                  <a:pt x="3301286" y="3424707"/>
                  <a:pt x="3303433" y="5137061"/>
                </a:cubicBezTo>
                <a:lnTo>
                  <a:pt x="0" y="5149939"/>
                </a:lnTo>
                <a:lnTo>
                  <a:pt x="38280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a:spLocks noGrp="1"/>
          </p:cNvSpPr>
          <p:nvPr>
            <p:ph type="title"/>
          </p:nvPr>
        </p:nvSpPr>
        <p:spPr>
          <a:xfrm>
            <a:off x="642224" y="740570"/>
            <a:ext cx="2750863" cy="1200150"/>
          </a:xfrm>
        </p:spPr>
        <p:txBody>
          <a:bodyPr>
            <a:normAutofit fontScale="90000"/>
          </a:bodyPr>
          <a:lstStyle>
            <a:lvl1pPr>
              <a:defRPr sz="2800"/>
            </a:lvl1pPr>
          </a:lstStyle>
          <a:p>
            <a:endParaRPr lang="en-US" sz="3200" dirty="0">
              <a:solidFill>
                <a:schemeClr val="bg1"/>
              </a:solidFill>
            </a:endParaRPr>
          </a:p>
        </p:txBody>
      </p:sp>
      <p:sp>
        <p:nvSpPr>
          <p:cNvPr id="8" name="Text Placeholder 9"/>
          <p:cNvSpPr>
            <a:spLocks noGrp="1"/>
          </p:cNvSpPr>
          <p:nvPr>
            <p:ph type="body" sz="half" idx="2"/>
          </p:nvPr>
        </p:nvSpPr>
        <p:spPr>
          <a:xfrm>
            <a:off x="642224" y="3032975"/>
            <a:ext cx="2963365" cy="1442433"/>
          </a:xfrm>
        </p:spPr>
        <p:txBody>
          <a:bodyPr anchor="t">
            <a:normAutofit/>
          </a:bodyPr>
          <a:lstStyle>
            <a:lvl1pPr>
              <a:defRPr sz="2000"/>
            </a:lvl1pPr>
          </a:lstStyle>
          <a:p>
            <a:endParaRPr lang="en-US" sz="2400" dirty="0">
              <a:solidFill>
                <a:schemeClr val="bg1"/>
              </a:solidFill>
            </a:endParaRPr>
          </a:p>
        </p:txBody>
      </p:sp>
      <p:sp>
        <p:nvSpPr>
          <p:cNvPr id="11" name="Picture Placeholder 10"/>
          <p:cNvSpPr>
            <a:spLocks noGrp="1"/>
          </p:cNvSpPr>
          <p:nvPr>
            <p:ph type="pic" sz="quarter" idx="12" hasCustomPrompt="1"/>
          </p:nvPr>
        </p:nvSpPr>
        <p:spPr>
          <a:xfrm>
            <a:off x="3335338" y="0"/>
            <a:ext cx="5808662" cy="5149850"/>
          </a:xfrm>
          <a:ln>
            <a:noFill/>
          </a:ln>
        </p:spPr>
        <p:txBody>
          <a:bodyPr anchor="ctr">
            <a:normAutofit/>
          </a:bodyPr>
          <a:lstStyle>
            <a:lvl1pPr algn="ctr">
              <a:defRPr sz="1200"/>
            </a:lvl1pPr>
          </a:lstStyle>
          <a:p>
            <a:r>
              <a:rPr lang="en-US" dirty="0" smtClean="0"/>
              <a:t>Click icon to insert photo</a:t>
            </a:r>
          </a:p>
          <a:p>
            <a:endParaRPr lang="en-US" dirty="0" smtClean="0"/>
          </a:p>
          <a:p>
            <a:endParaRPr lang="en-US" dirty="0"/>
          </a:p>
        </p:txBody>
      </p:sp>
    </p:spTree>
    <p:extLst>
      <p:ext uri="{BB962C8B-B14F-4D97-AF65-F5344CB8AC3E}">
        <p14:creationId xmlns:p14="http://schemas.microsoft.com/office/powerpoint/2010/main" val="111959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11" name="Picture Placeholder 10"/>
          <p:cNvSpPr>
            <a:spLocks noGrp="1"/>
          </p:cNvSpPr>
          <p:nvPr>
            <p:ph type="pic" sz="quarter" idx="12" hasCustomPrompt="1"/>
          </p:nvPr>
        </p:nvSpPr>
        <p:spPr>
          <a:xfrm>
            <a:off x="3335338" y="0"/>
            <a:ext cx="5808662" cy="5149850"/>
          </a:xfrm>
          <a:ln>
            <a:noFill/>
          </a:ln>
        </p:spPr>
        <p:txBody>
          <a:bodyPr anchor="ctr">
            <a:normAutofit/>
          </a:bodyPr>
          <a:lstStyle>
            <a:lvl1pPr algn="ctr">
              <a:defRPr sz="1200"/>
            </a:lvl1pPr>
          </a:lstStyle>
          <a:p>
            <a:r>
              <a:rPr lang="en-US" dirty="0" smtClean="0"/>
              <a:t>Click icon to insert photo</a:t>
            </a:r>
          </a:p>
          <a:p>
            <a:endParaRPr lang="en-US" dirty="0" smtClean="0"/>
          </a:p>
          <a:p>
            <a:endParaRPr lang="en-US" dirty="0"/>
          </a:p>
        </p:txBody>
      </p:sp>
      <p:sp>
        <p:nvSpPr>
          <p:cNvPr id="6" name="Rectangle 4"/>
          <p:cNvSpPr/>
          <p:nvPr userDrawn="1"/>
        </p:nvSpPr>
        <p:spPr>
          <a:xfrm flipH="1">
            <a:off x="-2" y="0"/>
            <a:ext cx="3899773" cy="5149939"/>
          </a:xfrm>
          <a:custGeom>
            <a:avLst/>
            <a:gdLst>
              <a:gd name="connsiteX0" fmla="*/ 0 w 1564783"/>
              <a:gd name="connsiteY0" fmla="*/ 0 h 5143500"/>
              <a:gd name="connsiteX1" fmla="*/ 1564783 w 1564783"/>
              <a:gd name="connsiteY1" fmla="*/ 0 h 5143500"/>
              <a:gd name="connsiteX2" fmla="*/ 1564783 w 1564783"/>
              <a:gd name="connsiteY2" fmla="*/ 5143500 h 5143500"/>
              <a:gd name="connsiteX3" fmla="*/ 0 w 1564783"/>
              <a:gd name="connsiteY3" fmla="*/ 5143500 h 5143500"/>
              <a:gd name="connsiteX4" fmla="*/ 0 w 1564783"/>
              <a:gd name="connsiteY4" fmla="*/ 0 h 5143500"/>
              <a:gd name="connsiteX0" fmla="*/ 560231 w 2125014"/>
              <a:gd name="connsiteY0" fmla="*/ 0 h 5143500"/>
              <a:gd name="connsiteX1" fmla="*/ 2125014 w 2125014"/>
              <a:gd name="connsiteY1" fmla="*/ 0 h 5143500"/>
              <a:gd name="connsiteX2" fmla="*/ 2125014 w 2125014"/>
              <a:gd name="connsiteY2" fmla="*/ 5143500 h 5143500"/>
              <a:gd name="connsiteX3" fmla="*/ 0 w 2125014"/>
              <a:gd name="connsiteY3" fmla="*/ 5143500 h 5143500"/>
              <a:gd name="connsiteX4" fmla="*/ 560231 w 2125014"/>
              <a:gd name="connsiteY4" fmla="*/ 0 h 5143500"/>
              <a:gd name="connsiteX0" fmla="*/ 727656 w 2125014"/>
              <a:gd name="connsiteY0" fmla="*/ 0 h 5156379"/>
              <a:gd name="connsiteX1" fmla="*/ 2125014 w 2125014"/>
              <a:gd name="connsiteY1" fmla="*/ 12879 h 5156379"/>
              <a:gd name="connsiteX2" fmla="*/ 2125014 w 2125014"/>
              <a:gd name="connsiteY2" fmla="*/ 5156379 h 5156379"/>
              <a:gd name="connsiteX3" fmla="*/ 0 w 2125014"/>
              <a:gd name="connsiteY3" fmla="*/ 5156379 h 5156379"/>
              <a:gd name="connsiteX4" fmla="*/ 727656 w 2125014"/>
              <a:gd name="connsiteY4" fmla="*/ 0 h 5156379"/>
              <a:gd name="connsiteX0" fmla="*/ 727656 w 2125014"/>
              <a:gd name="connsiteY0" fmla="*/ 0 h 5143500"/>
              <a:gd name="connsiteX1" fmla="*/ 2125014 w 2125014"/>
              <a:gd name="connsiteY1" fmla="*/ 0 h 5143500"/>
              <a:gd name="connsiteX2" fmla="*/ 2125014 w 2125014"/>
              <a:gd name="connsiteY2" fmla="*/ 5143500 h 5143500"/>
              <a:gd name="connsiteX3" fmla="*/ 0 w 2125014"/>
              <a:gd name="connsiteY3" fmla="*/ 5143500 h 5143500"/>
              <a:gd name="connsiteX4" fmla="*/ 727656 w 2125014"/>
              <a:gd name="connsiteY4" fmla="*/ 0 h 5143500"/>
              <a:gd name="connsiteX0" fmla="*/ 727656 w 3509493"/>
              <a:gd name="connsiteY0" fmla="*/ 0 h 5143500"/>
              <a:gd name="connsiteX1" fmla="*/ 3509493 w 3509493"/>
              <a:gd name="connsiteY1" fmla="*/ 0 h 5143500"/>
              <a:gd name="connsiteX2" fmla="*/ 2125014 w 3509493"/>
              <a:gd name="connsiteY2" fmla="*/ 5143500 h 5143500"/>
              <a:gd name="connsiteX3" fmla="*/ 0 w 3509493"/>
              <a:gd name="connsiteY3" fmla="*/ 5143500 h 5143500"/>
              <a:gd name="connsiteX4" fmla="*/ 727656 w 3509493"/>
              <a:gd name="connsiteY4" fmla="*/ 0 h 5143500"/>
              <a:gd name="connsiteX0" fmla="*/ 727656 w 3515933"/>
              <a:gd name="connsiteY0" fmla="*/ 0 h 5143500"/>
              <a:gd name="connsiteX1" fmla="*/ 3509493 w 3515933"/>
              <a:gd name="connsiteY1" fmla="*/ 0 h 5143500"/>
              <a:gd name="connsiteX2" fmla="*/ 3515933 w 3515933"/>
              <a:gd name="connsiteY2" fmla="*/ 5137061 h 5143500"/>
              <a:gd name="connsiteX3" fmla="*/ 0 w 3515933"/>
              <a:gd name="connsiteY3" fmla="*/ 5143500 h 5143500"/>
              <a:gd name="connsiteX4" fmla="*/ 727656 w 3515933"/>
              <a:gd name="connsiteY4" fmla="*/ 0 h 5143500"/>
              <a:gd name="connsiteX0" fmla="*/ 437881 w 3515933"/>
              <a:gd name="connsiteY0" fmla="*/ 6440 h 5143500"/>
              <a:gd name="connsiteX1" fmla="*/ 3509493 w 3515933"/>
              <a:gd name="connsiteY1" fmla="*/ 0 h 5143500"/>
              <a:gd name="connsiteX2" fmla="*/ 3515933 w 3515933"/>
              <a:gd name="connsiteY2" fmla="*/ 5137061 h 5143500"/>
              <a:gd name="connsiteX3" fmla="*/ 0 w 3515933"/>
              <a:gd name="connsiteY3" fmla="*/ 5143500 h 5143500"/>
              <a:gd name="connsiteX4" fmla="*/ 437881 w 3515933"/>
              <a:gd name="connsiteY4" fmla="*/ 6440 h 5143500"/>
              <a:gd name="connsiteX0" fmla="*/ 0 w 3078052"/>
              <a:gd name="connsiteY0" fmla="*/ 6440 h 5137061"/>
              <a:gd name="connsiteX1" fmla="*/ 3071612 w 3078052"/>
              <a:gd name="connsiteY1" fmla="*/ 0 h 5137061"/>
              <a:gd name="connsiteX2" fmla="*/ 3078052 w 3078052"/>
              <a:gd name="connsiteY2" fmla="*/ 5137061 h 5137061"/>
              <a:gd name="connsiteX3" fmla="*/ 399245 w 3078052"/>
              <a:gd name="connsiteY3" fmla="*/ 5137061 h 5137061"/>
              <a:gd name="connsiteX4" fmla="*/ 0 w 3078052"/>
              <a:gd name="connsiteY4" fmla="*/ 6440 h 5137061"/>
              <a:gd name="connsiteX0" fmla="*/ 0 w 2833354"/>
              <a:gd name="connsiteY0" fmla="*/ 1 h 5137061"/>
              <a:gd name="connsiteX1" fmla="*/ 2826914 w 2833354"/>
              <a:gd name="connsiteY1" fmla="*/ 0 h 5137061"/>
              <a:gd name="connsiteX2" fmla="*/ 2833354 w 2833354"/>
              <a:gd name="connsiteY2" fmla="*/ 5137061 h 5137061"/>
              <a:gd name="connsiteX3" fmla="*/ 154547 w 2833354"/>
              <a:gd name="connsiteY3" fmla="*/ 5137061 h 5137061"/>
              <a:gd name="connsiteX4" fmla="*/ 0 w 2833354"/>
              <a:gd name="connsiteY4" fmla="*/ 1 h 5137061"/>
              <a:gd name="connsiteX0" fmla="*/ 463639 w 3296993"/>
              <a:gd name="connsiteY0" fmla="*/ 1 h 5149939"/>
              <a:gd name="connsiteX1" fmla="*/ 3290553 w 3296993"/>
              <a:gd name="connsiteY1" fmla="*/ 0 h 5149939"/>
              <a:gd name="connsiteX2" fmla="*/ 3296993 w 3296993"/>
              <a:gd name="connsiteY2" fmla="*/ 5137061 h 5149939"/>
              <a:gd name="connsiteX3" fmla="*/ 0 w 3296993"/>
              <a:gd name="connsiteY3" fmla="*/ 5149939 h 5149939"/>
              <a:gd name="connsiteX4" fmla="*/ 463639 w 3296993"/>
              <a:gd name="connsiteY4" fmla="*/ 1 h 5149939"/>
              <a:gd name="connsiteX0" fmla="*/ 470079 w 3303433"/>
              <a:gd name="connsiteY0" fmla="*/ 1 h 5149939"/>
              <a:gd name="connsiteX1" fmla="*/ 3296993 w 3303433"/>
              <a:gd name="connsiteY1" fmla="*/ 0 h 5149939"/>
              <a:gd name="connsiteX2" fmla="*/ 3303433 w 3303433"/>
              <a:gd name="connsiteY2" fmla="*/ 5137061 h 5149939"/>
              <a:gd name="connsiteX3" fmla="*/ 0 w 3303433"/>
              <a:gd name="connsiteY3" fmla="*/ 5149939 h 5149939"/>
              <a:gd name="connsiteX4" fmla="*/ 470079 w 3303433"/>
              <a:gd name="connsiteY4" fmla="*/ 1 h 5149939"/>
              <a:gd name="connsiteX0" fmla="*/ 377349 w 3303433"/>
              <a:gd name="connsiteY0" fmla="*/ 6440 h 5149939"/>
              <a:gd name="connsiteX1" fmla="*/ 3296993 w 3303433"/>
              <a:gd name="connsiteY1" fmla="*/ 0 h 5149939"/>
              <a:gd name="connsiteX2" fmla="*/ 3303433 w 3303433"/>
              <a:gd name="connsiteY2" fmla="*/ 5137061 h 5149939"/>
              <a:gd name="connsiteX3" fmla="*/ 0 w 3303433"/>
              <a:gd name="connsiteY3" fmla="*/ 5149939 h 5149939"/>
              <a:gd name="connsiteX4" fmla="*/ 377349 w 3303433"/>
              <a:gd name="connsiteY4" fmla="*/ 6440 h 5149939"/>
              <a:gd name="connsiteX0" fmla="*/ 382804 w 3303433"/>
              <a:gd name="connsiteY0" fmla="*/ 1 h 5149939"/>
              <a:gd name="connsiteX1" fmla="*/ 3296993 w 3303433"/>
              <a:gd name="connsiteY1" fmla="*/ 0 h 5149939"/>
              <a:gd name="connsiteX2" fmla="*/ 3303433 w 3303433"/>
              <a:gd name="connsiteY2" fmla="*/ 5137061 h 5149939"/>
              <a:gd name="connsiteX3" fmla="*/ 0 w 3303433"/>
              <a:gd name="connsiteY3" fmla="*/ 5149939 h 5149939"/>
              <a:gd name="connsiteX4" fmla="*/ 382804 w 3303433"/>
              <a:gd name="connsiteY4" fmla="*/ 1 h 5149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3433" h="5149939">
                <a:moveTo>
                  <a:pt x="382804" y="1"/>
                </a:moveTo>
                <a:lnTo>
                  <a:pt x="3296993" y="0"/>
                </a:lnTo>
                <a:cubicBezTo>
                  <a:pt x="3299140" y="1712354"/>
                  <a:pt x="3301286" y="3424707"/>
                  <a:pt x="3303433" y="5137061"/>
                </a:cubicBezTo>
                <a:lnTo>
                  <a:pt x="0" y="5149939"/>
                </a:lnTo>
                <a:lnTo>
                  <a:pt x="382804" y="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a:spLocks noGrp="1"/>
          </p:cNvSpPr>
          <p:nvPr>
            <p:ph type="title"/>
          </p:nvPr>
        </p:nvSpPr>
        <p:spPr>
          <a:xfrm>
            <a:off x="642224" y="740570"/>
            <a:ext cx="2750863" cy="1200150"/>
          </a:xfrm>
        </p:spPr>
        <p:txBody>
          <a:bodyPr>
            <a:normAutofit fontScale="90000"/>
          </a:bodyPr>
          <a:lstStyle>
            <a:lvl1pPr>
              <a:defRPr sz="2800"/>
            </a:lvl1pPr>
          </a:lstStyle>
          <a:p>
            <a:endParaRPr lang="en-US" sz="3200" dirty="0">
              <a:solidFill>
                <a:schemeClr val="bg1"/>
              </a:solidFill>
            </a:endParaRPr>
          </a:p>
        </p:txBody>
      </p:sp>
      <p:sp>
        <p:nvSpPr>
          <p:cNvPr id="8" name="Text Placeholder 9"/>
          <p:cNvSpPr>
            <a:spLocks noGrp="1"/>
          </p:cNvSpPr>
          <p:nvPr>
            <p:ph type="body" sz="half" idx="2"/>
          </p:nvPr>
        </p:nvSpPr>
        <p:spPr>
          <a:xfrm>
            <a:off x="642224" y="3032975"/>
            <a:ext cx="2963365" cy="1442433"/>
          </a:xfrm>
        </p:spPr>
        <p:txBody>
          <a:bodyPr anchor="t">
            <a:normAutofit/>
          </a:bodyPr>
          <a:lstStyle>
            <a:lvl1pPr>
              <a:defRPr sz="2000"/>
            </a:lvl1pPr>
          </a:lstStyle>
          <a:p>
            <a:endParaRPr lang="en-US" sz="2400" dirty="0">
              <a:solidFill>
                <a:schemeClr val="bg1"/>
              </a:solidFill>
            </a:endParaRPr>
          </a:p>
        </p:txBody>
      </p:sp>
    </p:spTree>
    <p:extLst>
      <p:ext uri="{BB962C8B-B14F-4D97-AF65-F5344CB8AC3E}">
        <p14:creationId xmlns:p14="http://schemas.microsoft.com/office/powerpoint/2010/main" val="208483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6" name="Rectangle 4"/>
          <p:cNvSpPr/>
          <p:nvPr userDrawn="1"/>
        </p:nvSpPr>
        <p:spPr>
          <a:xfrm flipH="1">
            <a:off x="-2" y="0"/>
            <a:ext cx="3899773" cy="5149939"/>
          </a:xfrm>
          <a:custGeom>
            <a:avLst/>
            <a:gdLst>
              <a:gd name="connsiteX0" fmla="*/ 0 w 1564783"/>
              <a:gd name="connsiteY0" fmla="*/ 0 h 5143500"/>
              <a:gd name="connsiteX1" fmla="*/ 1564783 w 1564783"/>
              <a:gd name="connsiteY1" fmla="*/ 0 h 5143500"/>
              <a:gd name="connsiteX2" fmla="*/ 1564783 w 1564783"/>
              <a:gd name="connsiteY2" fmla="*/ 5143500 h 5143500"/>
              <a:gd name="connsiteX3" fmla="*/ 0 w 1564783"/>
              <a:gd name="connsiteY3" fmla="*/ 5143500 h 5143500"/>
              <a:gd name="connsiteX4" fmla="*/ 0 w 1564783"/>
              <a:gd name="connsiteY4" fmla="*/ 0 h 5143500"/>
              <a:gd name="connsiteX0" fmla="*/ 560231 w 2125014"/>
              <a:gd name="connsiteY0" fmla="*/ 0 h 5143500"/>
              <a:gd name="connsiteX1" fmla="*/ 2125014 w 2125014"/>
              <a:gd name="connsiteY1" fmla="*/ 0 h 5143500"/>
              <a:gd name="connsiteX2" fmla="*/ 2125014 w 2125014"/>
              <a:gd name="connsiteY2" fmla="*/ 5143500 h 5143500"/>
              <a:gd name="connsiteX3" fmla="*/ 0 w 2125014"/>
              <a:gd name="connsiteY3" fmla="*/ 5143500 h 5143500"/>
              <a:gd name="connsiteX4" fmla="*/ 560231 w 2125014"/>
              <a:gd name="connsiteY4" fmla="*/ 0 h 5143500"/>
              <a:gd name="connsiteX0" fmla="*/ 727656 w 2125014"/>
              <a:gd name="connsiteY0" fmla="*/ 0 h 5156379"/>
              <a:gd name="connsiteX1" fmla="*/ 2125014 w 2125014"/>
              <a:gd name="connsiteY1" fmla="*/ 12879 h 5156379"/>
              <a:gd name="connsiteX2" fmla="*/ 2125014 w 2125014"/>
              <a:gd name="connsiteY2" fmla="*/ 5156379 h 5156379"/>
              <a:gd name="connsiteX3" fmla="*/ 0 w 2125014"/>
              <a:gd name="connsiteY3" fmla="*/ 5156379 h 5156379"/>
              <a:gd name="connsiteX4" fmla="*/ 727656 w 2125014"/>
              <a:gd name="connsiteY4" fmla="*/ 0 h 5156379"/>
              <a:gd name="connsiteX0" fmla="*/ 727656 w 2125014"/>
              <a:gd name="connsiteY0" fmla="*/ 0 h 5143500"/>
              <a:gd name="connsiteX1" fmla="*/ 2125014 w 2125014"/>
              <a:gd name="connsiteY1" fmla="*/ 0 h 5143500"/>
              <a:gd name="connsiteX2" fmla="*/ 2125014 w 2125014"/>
              <a:gd name="connsiteY2" fmla="*/ 5143500 h 5143500"/>
              <a:gd name="connsiteX3" fmla="*/ 0 w 2125014"/>
              <a:gd name="connsiteY3" fmla="*/ 5143500 h 5143500"/>
              <a:gd name="connsiteX4" fmla="*/ 727656 w 2125014"/>
              <a:gd name="connsiteY4" fmla="*/ 0 h 5143500"/>
              <a:gd name="connsiteX0" fmla="*/ 727656 w 3509493"/>
              <a:gd name="connsiteY0" fmla="*/ 0 h 5143500"/>
              <a:gd name="connsiteX1" fmla="*/ 3509493 w 3509493"/>
              <a:gd name="connsiteY1" fmla="*/ 0 h 5143500"/>
              <a:gd name="connsiteX2" fmla="*/ 2125014 w 3509493"/>
              <a:gd name="connsiteY2" fmla="*/ 5143500 h 5143500"/>
              <a:gd name="connsiteX3" fmla="*/ 0 w 3509493"/>
              <a:gd name="connsiteY3" fmla="*/ 5143500 h 5143500"/>
              <a:gd name="connsiteX4" fmla="*/ 727656 w 3509493"/>
              <a:gd name="connsiteY4" fmla="*/ 0 h 5143500"/>
              <a:gd name="connsiteX0" fmla="*/ 727656 w 3515933"/>
              <a:gd name="connsiteY0" fmla="*/ 0 h 5143500"/>
              <a:gd name="connsiteX1" fmla="*/ 3509493 w 3515933"/>
              <a:gd name="connsiteY1" fmla="*/ 0 h 5143500"/>
              <a:gd name="connsiteX2" fmla="*/ 3515933 w 3515933"/>
              <a:gd name="connsiteY2" fmla="*/ 5137061 h 5143500"/>
              <a:gd name="connsiteX3" fmla="*/ 0 w 3515933"/>
              <a:gd name="connsiteY3" fmla="*/ 5143500 h 5143500"/>
              <a:gd name="connsiteX4" fmla="*/ 727656 w 3515933"/>
              <a:gd name="connsiteY4" fmla="*/ 0 h 5143500"/>
              <a:gd name="connsiteX0" fmla="*/ 437881 w 3515933"/>
              <a:gd name="connsiteY0" fmla="*/ 6440 h 5143500"/>
              <a:gd name="connsiteX1" fmla="*/ 3509493 w 3515933"/>
              <a:gd name="connsiteY1" fmla="*/ 0 h 5143500"/>
              <a:gd name="connsiteX2" fmla="*/ 3515933 w 3515933"/>
              <a:gd name="connsiteY2" fmla="*/ 5137061 h 5143500"/>
              <a:gd name="connsiteX3" fmla="*/ 0 w 3515933"/>
              <a:gd name="connsiteY3" fmla="*/ 5143500 h 5143500"/>
              <a:gd name="connsiteX4" fmla="*/ 437881 w 3515933"/>
              <a:gd name="connsiteY4" fmla="*/ 6440 h 5143500"/>
              <a:gd name="connsiteX0" fmla="*/ 0 w 3078052"/>
              <a:gd name="connsiteY0" fmla="*/ 6440 h 5137061"/>
              <a:gd name="connsiteX1" fmla="*/ 3071612 w 3078052"/>
              <a:gd name="connsiteY1" fmla="*/ 0 h 5137061"/>
              <a:gd name="connsiteX2" fmla="*/ 3078052 w 3078052"/>
              <a:gd name="connsiteY2" fmla="*/ 5137061 h 5137061"/>
              <a:gd name="connsiteX3" fmla="*/ 399245 w 3078052"/>
              <a:gd name="connsiteY3" fmla="*/ 5137061 h 5137061"/>
              <a:gd name="connsiteX4" fmla="*/ 0 w 3078052"/>
              <a:gd name="connsiteY4" fmla="*/ 6440 h 5137061"/>
              <a:gd name="connsiteX0" fmla="*/ 0 w 2833354"/>
              <a:gd name="connsiteY0" fmla="*/ 1 h 5137061"/>
              <a:gd name="connsiteX1" fmla="*/ 2826914 w 2833354"/>
              <a:gd name="connsiteY1" fmla="*/ 0 h 5137061"/>
              <a:gd name="connsiteX2" fmla="*/ 2833354 w 2833354"/>
              <a:gd name="connsiteY2" fmla="*/ 5137061 h 5137061"/>
              <a:gd name="connsiteX3" fmla="*/ 154547 w 2833354"/>
              <a:gd name="connsiteY3" fmla="*/ 5137061 h 5137061"/>
              <a:gd name="connsiteX4" fmla="*/ 0 w 2833354"/>
              <a:gd name="connsiteY4" fmla="*/ 1 h 5137061"/>
              <a:gd name="connsiteX0" fmla="*/ 463639 w 3296993"/>
              <a:gd name="connsiteY0" fmla="*/ 1 h 5149939"/>
              <a:gd name="connsiteX1" fmla="*/ 3290553 w 3296993"/>
              <a:gd name="connsiteY1" fmla="*/ 0 h 5149939"/>
              <a:gd name="connsiteX2" fmla="*/ 3296993 w 3296993"/>
              <a:gd name="connsiteY2" fmla="*/ 5137061 h 5149939"/>
              <a:gd name="connsiteX3" fmla="*/ 0 w 3296993"/>
              <a:gd name="connsiteY3" fmla="*/ 5149939 h 5149939"/>
              <a:gd name="connsiteX4" fmla="*/ 463639 w 3296993"/>
              <a:gd name="connsiteY4" fmla="*/ 1 h 5149939"/>
              <a:gd name="connsiteX0" fmla="*/ 470079 w 3303433"/>
              <a:gd name="connsiteY0" fmla="*/ 1 h 5149939"/>
              <a:gd name="connsiteX1" fmla="*/ 3296993 w 3303433"/>
              <a:gd name="connsiteY1" fmla="*/ 0 h 5149939"/>
              <a:gd name="connsiteX2" fmla="*/ 3303433 w 3303433"/>
              <a:gd name="connsiteY2" fmla="*/ 5137061 h 5149939"/>
              <a:gd name="connsiteX3" fmla="*/ 0 w 3303433"/>
              <a:gd name="connsiteY3" fmla="*/ 5149939 h 5149939"/>
              <a:gd name="connsiteX4" fmla="*/ 470079 w 3303433"/>
              <a:gd name="connsiteY4" fmla="*/ 1 h 5149939"/>
              <a:gd name="connsiteX0" fmla="*/ 377349 w 3303433"/>
              <a:gd name="connsiteY0" fmla="*/ 6440 h 5149939"/>
              <a:gd name="connsiteX1" fmla="*/ 3296993 w 3303433"/>
              <a:gd name="connsiteY1" fmla="*/ 0 h 5149939"/>
              <a:gd name="connsiteX2" fmla="*/ 3303433 w 3303433"/>
              <a:gd name="connsiteY2" fmla="*/ 5137061 h 5149939"/>
              <a:gd name="connsiteX3" fmla="*/ 0 w 3303433"/>
              <a:gd name="connsiteY3" fmla="*/ 5149939 h 5149939"/>
              <a:gd name="connsiteX4" fmla="*/ 377349 w 3303433"/>
              <a:gd name="connsiteY4" fmla="*/ 6440 h 5149939"/>
              <a:gd name="connsiteX0" fmla="*/ 382804 w 3303433"/>
              <a:gd name="connsiteY0" fmla="*/ 1 h 5149939"/>
              <a:gd name="connsiteX1" fmla="*/ 3296993 w 3303433"/>
              <a:gd name="connsiteY1" fmla="*/ 0 h 5149939"/>
              <a:gd name="connsiteX2" fmla="*/ 3303433 w 3303433"/>
              <a:gd name="connsiteY2" fmla="*/ 5137061 h 5149939"/>
              <a:gd name="connsiteX3" fmla="*/ 0 w 3303433"/>
              <a:gd name="connsiteY3" fmla="*/ 5149939 h 5149939"/>
              <a:gd name="connsiteX4" fmla="*/ 382804 w 3303433"/>
              <a:gd name="connsiteY4" fmla="*/ 1 h 5149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3433" h="5149939">
                <a:moveTo>
                  <a:pt x="382804" y="1"/>
                </a:moveTo>
                <a:lnTo>
                  <a:pt x="3296993" y="0"/>
                </a:lnTo>
                <a:cubicBezTo>
                  <a:pt x="3299140" y="1712354"/>
                  <a:pt x="3301286" y="3424707"/>
                  <a:pt x="3303433" y="5137061"/>
                </a:cubicBezTo>
                <a:lnTo>
                  <a:pt x="0" y="5149939"/>
                </a:lnTo>
                <a:lnTo>
                  <a:pt x="382804" y="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a:spLocks noGrp="1"/>
          </p:cNvSpPr>
          <p:nvPr>
            <p:ph type="title"/>
          </p:nvPr>
        </p:nvSpPr>
        <p:spPr>
          <a:xfrm>
            <a:off x="642224" y="740570"/>
            <a:ext cx="2750863" cy="1200150"/>
          </a:xfrm>
        </p:spPr>
        <p:txBody>
          <a:bodyPr>
            <a:normAutofit fontScale="90000"/>
          </a:bodyPr>
          <a:lstStyle>
            <a:lvl1pPr>
              <a:defRPr sz="2800"/>
            </a:lvl1pPr>
          </a:lstStyle>
          <a:p>
            <a:endParaRPr lang="en-US" sz="3200" dirty="0">
              <a:solidFill>
                <a:schemeClr val="bg1"/>
              </a:solidFill>
            </a:endParaRPr>
          </a:p>
        </p:txBody>
      </p:sp>
      <p:sp>
        <p:nvSpPr>
          <p:cNvPr id="8" name="Text Placeholder 9"/>
          <p:cNvSpPr>
            <a:spLocks noGrp="1"/>
          </p:cNvSpPr>
          <p:nvPr>
            <p:ph type="body" sz="half" idx="2"/>
          </p:nvPr>
        </p:nvSpPr>
        <p:spPr>
          <a:xfrm>
            <a:off x="642224" y="3032975"/>
            <a:ext cx="2963365" cy="1442433"/>
          </a:xfrm>
        </p:spPr>
        <p:txBody>
          <a:bodyPr anchor="t">
            <a:normAutofit/>
          </a:bodyPr>
          <a:lstStyle>
            <a:lvl1pPr>
              <a:defRPr sz="2000"/>
            </a:lvl1pPr>
          </a:lstStyle>
          <a:p>
            <a:endParaRPr lang="en-US" sz="2400" dirty="0">
              <a:solidFill>
                <a:schemeClr val="bg1"/>
              </a:solidFill>
            </a:endParaRPr>
          </a:p>
        </p:txBody>
      </p:sp>
      <p:sp>
        <p:nvSpPr>
          <p:cNvPr id="11" name="Picture Placeholder 10"/>
          <p:cNvSpPr>
            <a:spLocks noGrp="1"/>
          </p:cNvSpPr>
          <p:nvPr>
            <p:ph type="pic" sz="quarter" idx="12" hasCustomPrompt="1"/>
          </p:nvPr>
        </p:nvSpPr>
        <p:spPr>
          <a:xfrm>
            <a:off x="3335338" y="0"/>
            <a:ext cx="5808662" cy="5149850"/>
          </a:xfrm>
          <a:ln>
            <a:noFill/>
          </a:ln>
        </p:spPr>
        <p:txBody>
          <a:bodyPr anchor="ctr">
            <a:normAutofit/>
          </a:bodyPr>
          <a:lstStyle>
            <a:lvl1pPr algn="ctr">
              <a:defRPr sz="1200"/>
            </a:lvl1pPr>
          </a:lstStyle>
          <a:p>
            <a:r>
              <a:rPr lang="en-US" dirty="0" smtClean="0"/>
              <a:t>Click icon to insert photo</a:t>
            </a:r>
          </a:p>
          <a:p>
            <a:endParaRPr lang="en-US" dirty="0" smtClean="0"/>
          </a:p>
          <a:p>
            <a:endParaRPr lang="en-US" dirty="0"/>
          </a:p>
        </p:txBody>
      </p:sp>
    </p:spTree>
    <p:extLst>
      <p:ext uri="{BB962C8B-B14F-4D97-AF65-F5344CB8AC3E}">
        <p14:creationId xmlns:p14="http://schemas.microsoft.com/office/powerpoint/2010/main" val="11401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40569"/>
            <a:ext cx="2949178" cy="1200150"/>
          </a:xfrm>
        </p:spPr>
        <p:txBody>
          <a:bodyPr anchor="t"/>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654935"/>
            <a:ext cx="2949178" cy="274680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The Challenge Initiative</a:t>
            </a:r>
            <a:endParaRPr lang="en-US"/>
          </a:p>
        </p:txBody>
      </p:sp>
      <p:sp>
        <p:nvSpPr>
          <p:cNvPr id="7" name="Slide Number Placeholder 6"/>
          <p:cNvSpPr>
            <a:spLocks noGrp="1"/>
          </p:cNvSpPr>
          <p:nvPr>
            <p:ph type="sldNum" sz="quarter" idx="12"/>
          </p:nvPr>
        </p:nvSpPr>
        <p:spPr/>
        <p:txBody>
          <a:bodyPr/>
          <a:lstStyle/>
          <a:p>
            <a:fld id="{D60D1EDE-7116-2443-9BDD-368CE5B37660}" type="slidenum">
              <a:rPr lang="en-US" smtClean="0"/>
              <a:pPr/>
              <a:t>‹N°›</a:t>
            </a:fld>
            <a:endParaRPr lang="en-US" dirty="0"/>
          </a:p>
        </p:txBody>
      </p:sp>
    </p:spTree>
    <p:extLst>
      <p:ext uri="{BB962C8B-B14F-4D97-AF65-F5344CB8AC3E}">
        <p14:creationId xmlns:p14="http://schemas.microsoft.com/office/powerpoint/2010/main" val="740760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32588"/>
            <a:ext cx="7886700" cy="604161"/>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223493"/>
            <a:ext cx="7886700" cy="3409230"/>
          </a:xfrm>
          <a:prstGeom prst="rect">
            <a:avLst/>
          </a:prstGeom>
        </p:spPr>
        <p:txBody>
          <a:bodyPr vert="horz" lIns="0" tIns="0" rIns="0" bIns="0" rtlCol="0">
            <a:normAutofit/>
          </a:bodyPr>
          <a:lstStyle/>
          <a:p>
            <a:pPr marL="0" marR="0" lvl="0" indent="0" algn="l" defTabSz="685800" rtl="0" eaLnBrk="1" fontAlgn="auto" latinLnBrk="0" hangingPunct="1">
              <a:lnSpc>
                <a:spcPct val="90000"/>
              </a:lnSpc>
              <a:spcBef>
                <a:spcPts val="750"/>
              </a:spcBef>
              <a:spcAft>
                <a:spcPts val="0"/>
              </a:spcAft>
              <a:buClr>
                <a:schemeClr val="accent4"/>
              </a:buClr>
              <a:buSzPct val="60000"/>
              <a:buFont typeface="LucidaGrande" charset="0"/>
              <a:buNone/>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28650" y="4767263"/>
            <a:ext cx="3086100" cy="273844"/>
          </a:xfrm>
          <a:prstGeom prst="rect">
            <a:avLst/>
          </a:prstGeom>
        </p:spPr>
        <p:txBody>
          <a:bodyPr vert="horz" lIns="0" tIns="0" rIns="0" bIns="0" rtlCol="0" anchor="ctr"/>
          <a:lstStyle>
            <a:lvl1pPr algn="l">
              <a:defRPr sz="900" b="0" i="0">
                <a:solidFill>
                  <a:schemeClr val="tx1">
                    <a:tint val="75000"/>
                  </a:schemeClr>
                </a:solidFill>
                <a:latin typeface="Century Gothic" charset="0"/>
                <a:ea typeface="Century Gothic" charset="0"/>
                <a:cs typeface="Century Gothic" charset="0"/>
              </a:defRPr>
            </a:lvl1pPr>
          </a:lstStyle>
          <a:p>
            <a:r>
              <a:rPr lang="en-US" dirty="0" smtClean="0"/>
              <a:t>The Challenge Initiative</a:t>
            </a:r>
            <a:endParaRPr lang="en-US" dirty="0"/>
          </a:p>
        </p:txBody>
      </p:sp>
      <p:cxnSp>
        <p:nvCxnSpPr>
          <p:cNvPr id="25" name="Straight Connector 24"/>
          <p:cNvCxnSpPr/>
          <p:nvPr userDrawn="1"/>
        </p:nvCxnSpPr>
        <p:spPr>
          <a:xfrm flipH="1">
            <a:off x="628651" y="4715501"/>
            <a:ext cx="7886699" cy="0"/>
          </a:xfrm>
          <a:prstGeom prst="line">
            <a:avLst/>
          </a:prstGeom>
          <a:ln w="9525" cmpd="sng">
            <a:solidFill>
              <a:srgbClr val="E0E0E0"/>
            </a:solidFill>
          </a:ln>
          <a:effectLst/>
        </p:spPr>
        <p:style>
          <a:lnRef idx="2">
            <a:schemeClr val="accent1"/>
          </a:lnRef>
          <a:fillRef idx="0">
            <a:schemeClr val="accent1"/>
          </a:fillRef>
          <a:effectRef idx="1">
            <a:schemeClr val="accent1"/>
          </a:effectRef>
          <a:fontRef idx="minor">
            <a:schemeClr val="tx1"/>
          </a:fontRef>
        </p:style>
      </p:cxnSp>
      <p:sp>
        <p:nvSpPr>
          <p:cNvPr id="8" name="Freeform 11"/>
          <p:cNvSpPr>
            <a:spLocks/>
          </p:cNvSpPr>
          <p:nvPr userDrawn="1"/>
        </p:nvSpPr>
        <p:spPr bwMode="auto">
          <a:xfrm>
            <a:off x="8449522" y="4715500"/>
            <a:ext cx="694476" cy="435991"/>
          </a:xfrm>
          <a:custGeom>
            <a:avLst/>
            <a:gdLst>
              <a:gd name="T0" fmla="*/ 823 w 823"/>
              <a:gd name="T1" fmla="*/ 0 h 587"/>
              <a:gd name="T2" fmla="*/ 311 w 823"/>
              <a:gd name="T3" fmla="*/ 0 h 587"/>
              <a:gd name="T4" fmla="*/ 0 w 823"/>
              <a:gd name="T5" fmla="*/ 587 h 587"/>
              <a:gd name="T6" fmla="*/ 823 w 823"/>
              <a:gd name="T7" fmla="*/ 587 h 587"/>
              <a:gd name="T8" fmla="*/ 823 w 823"/>
              <a:gd name="T9" fmla="*/ 0 h 587"/>
            </a:gdLst>
            <a:ahLst/>
            <a:cxnLst>
              <a:cxn ang="0">
                <a:pos x="T0" y="T1"/>
              </a:cxn>
              <a:cxn ang="0">
                <a:pos x="T2" y="T3"/>
              </a:cxn>
              <a:cxn ang="0">
                <a:pos x="T4" y="T5"/>
              </a:cxn>
              <a:cxn ang="0">
                <a:pos x="T6" y="T7"/>
              </a:cxn>
              <a:cxn ang="0">
                <a:pos x="T8" y="T9"/>
              </a:cxn>
            </a:cxnLst>
            <a:rect l="0" t="0" r="r" b="b"/>
            <a:pathLst>
              <a:path w="823" h="587">
                <a:moveTo>
                  <a:pt x="823" y="0"/>
                </a:moveTo>
                <a:lnTo>
                  <a:pt x="311" y="0"/>
                </a:lnTo>
                <a:lnTo>
                  <a:pt x="0" y="587"/>
                </a:lnTo>
                <a:lnTo>
                  <a:pt x="823" y="587"/>
                </a:lnTo>
                <a:lnTo>
                  <a:pt x="82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100" dirty="0">
              <a:latin typeface="Verdana Regular" charset="0"/>
            </a:endParaRPr>
          </a:p>
        </p:txBody>
      </p:sp>
      <p:sp>
        <p:nvSpPr>
          <p:cNvPr id="6" name="Slide Number Placeholder 5"/>
          <p:cNvSpPr>
            <a:spLocks noGrp="1"/>
          </p:cNvSpPr>
          <p:nvPr>
            <p:ph type="sldNum" sz="quarter" idx="4"/>
          </p:nvPr>
        </p:nvSpPr>
        <p:spPr>
          <a:xfrm>
            <a:off x="6940908" y="4780141"/>
            <a:ext cx="2057400" cy="273844"/>
          </a:xfrm>
          <a:prstGeom prst="rect">
            <a:avLst/>
          </a:prstGeom>
        </p:spPr>
        <p:txBody>
          <a:bodyPr vert="horz" lIns="0" tIns="0" rIns="0" bIns="0" rtlCol="0" anchor="ctr"/>
          <a:lstStyle>
            <a:lvl1pPr algn="r">
              <a:defRPr sz="1400" b="1" i="0">
                <a:solidFill>
                  <a:schemeClr val="bg1"/>
                </a:solidFill>
                <a:latin typeface="Century Gothic" charset="0"/>
                <a:ea typeface="Century Gothic" charset="0"/>
                <a:cs typeface="Century Gothic" charset="0"/>
              </a:defRPr>
            </a:lvl1pPr>
          </a:lstStyle>
          <a:p>
            <a:fld id="{D60D1EDE-7116-2443-9BDD-368CE5B37660}" type="slidenum">
              <a:rPr lang="en-US" smtClean="0"/>
              <a:pPr/>
              <a:t>‹N°›</a:t>
            </a:fld>
            <a:endParaRPr lang="en-US" dirty="0"/>
          </a:p>
        </p:txBody>
      </p:sp>
    </p:spTree>
    <p:extLst>
      <p:ext uri="{BB962C8B-B14F-4D97-AF65-F5344CB8AC3E}">
        <p14:creationId xmlns:p14="http://schemas.microsoft.com/office/powerpoint/2010/main" val="353680843"/>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9" r:id="rId5"/>
    <p:sldLayoutId id="2147483900" r:id="rId6"/>
    <p:sldLayoutId id="2147483909" r:id="rId7"/>
    <p:sldLayoutId id="2147483910" r:id="rId8"/>
    <p:sldLayoutId id="2147483901" r:id="rId9"/>
    <p:sldLayoutId id="2147483905" r:id="rId10"/>
  </p:sldLayoutIdLst>
  <p:hf hdr="0" dt="0"/>
  <p:txStyles>
    <p:titleStyle>
      <a:lvl1pPr algn="l" defTabSz="685800" rtl="0" eaLnBrk="1" latinLnBrk="0" hangingPunct="1">
        <a:lnSpc>
          <a:spcPct val="90000"/>
        </a:lnSpc>
        <a:spcBef>
          <a:spcPct val="0"/>
        </a:spcBef>
        <a:buNone/>
        <a:defRPr sz="3200" b="0" i="0" kern="1200">
          <a:solidFill>
            <a:schemeClr val="tx1"/>
          </a:solidFill>
          <a:latin typeface="Century Gothic" charset="0"/>
          <a:ea typeface="Century Gothic" charset="0"/>
          <a:cs typeface="Century Gothic" charset="0"/>
        </a:defRPr>
      </a:lvl1pPr>
    </p:titleStyle>
    <p:bodyStyle>
      <a:lvl1pPr marL="0" indent="0" algn="l" defTabSz="685800" rtl="0" eaLnBrk="1" latinLnBrk="0" hangingPunct="1">
        <a:lnSpc>
          <a:spcPct val="90000"/>
        </a:lnSpc>
        <a:spcBef>
          <a:spcPts val="750"/>
        </a:spcBef>
        <a:buClr>
          <a:schemeClr val="accent4"/>
        </a:buClr>
        <a:buSzPct val="60000"/>
        <a:buFont typeface="LucidaGrande" charset="0"/>
        <a:buNone/>
        <a:defRPr sz="2200" b="0" i="0" kern="1200">
          <a:solidFill>
            <a:schemeClr val="tx1"/>
          </a:solidFill>
          <a:latin typeface="Century Gothic" charset="0"/>
          <a:ea typeface="Century Gothic" charset="0"/>
          <a:cs typeface="Century Gothic" charset="0"/>
        </a:defRPr>
      </a:lvl1pPr>
      <a:lvl2pPr marL="628650" marR="0" indent="-285750" algn="l" defTabSz="685800" rtl="0" eaLnBrk="1" fontAlgn="auto" latinLnBrk="0" hangingPunct="1">
        <a:lnSpc>
          <a:spcPct val="90000"/>
        </a:lnSpc>
        <a:spcBef>
          <a:spcPts val="600"/>
        </a:spcBef>
        <a:spcAft>
          <a:spcPts val="300"/>
        </a:spcAft>
        <a:buClr>
          <a:schemeClr val="accent4"/>
        </a:buClr>
        <a:buSzPct val="60000"/>
        <a:buFont typeface="LucidaGrande" charset="0"/>
        <a:buChar char="▶"/>
        <a:tabLst/>
        <a:defRPr sz="2000" b="0" i="0" kern="1200">
          <a:solidFill>
            <a:schemeClr val="tx1"/>
          </a:solidFill>
          <a:latin typeface="Century Gothic" charset="0"/>
          <a:ea typeface="Century Gothic" charset="0"/>
          <a:cs typeface="Century Gothic" charset="0"/>
        </a:defRPr>
      </a:lvl2pPr>
      <a:lvl3pPr marL="948690" indent="-194310" algn="l" defTabSz="685800" rtl="0" eaLnBrk="1" latinLnBrk="0" hangingPunct="1">
        <a:lnSpc>
          <a:spcPct val="90000"/>
        </a:lnSpc>
        <a:spcBef>
          <a:spcPts val="375"/>
        </a:spcBef>
        <a:spcAft>
          <a:spcPts val="600"/>
        </a:spcAft>
        <a:buClr>
          <a:schemeClr val="accent3"/>
        </a:buClr>
        <a:buFont typeface="Wingdings" charset="2"/>
        <a:buChar char="§"/>
        <a:defRPr sz="1600" b="0" i="0" kern="1200">
          <a:solidFill>
            <a:schemeClr val="tx1"/>
          </a:solidFill>
          <a:latin typeface="Century Gothic" charset="0"/>
          <a:ea typeface="Century Gothic" charset="0"/>
          <a:cs typeface="Century Gothic" charset="0"/>
        </a:defRPr>
      </a:lvl3pPr>
      <a:lvl4pPr marL="1200150" marR="0" indent="-171450" algn="l" defTabSz="685800" rtl="0" eaLnBrk="1" fontAlgn="auto" latinLnBrk="0" hangingPunct="1">
        <a:lnSpc>
          <a:spcPct val="90000"/>
        </a:lnSpc>
        <a:spcBef>
          <a:spcPts val="375"/>
        </a:spcBef>
        <a:spcAft>
          <a:spcPts val="600"/>
        </a:spcAft>
        <a:buClrTx/>
        <a:buSzTx/>
        <a:buFont typeface=".AppleSystemUIFont" charset="-120"/>
        <a:buChar char="-"/>
        <a:tabLst/>
        <a:defRPr sz="1400" b="0" i="0" kern="1200">
          <a:solidFill>
            <a:schemeClr val="tx1"/>
          </a:solidFill>
          <a:latin typeface="Century Gothic" charset="0"/>
          <a:ea typeface="Century Gothic" charset="0"/>
          <a:cs typeface="Century Gothic"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charset="0"/>
          <a:ea typeface="Century Gothic" charset="0"/>
          <a:cs typeface="Century Gothic"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4"/>
          <p:cNvSpPr/>
          <p:nvPr/>
        </p:nvSpPr>
        <p:spPr>
          <a:xfrm flipH="1" flipV="1">
            <a:off x="3127" y="-640"/>
            <a:ext cx="3925679" cy="5164143"/>
          </a:xfrm>
          <a:custGeom>
            <a:avLst/>
            <a:gdLst>
              <a:gd name="connsiteX0" fmla="*/ 0 w 1564783"/>
              <a:gd name="connsiteY0" fmla="*/ 0 h 5143500"/>
              <a:gd name="connsiteX1" fmla="*/ 1564783 w 1564783"/>
              <a:gd name="connsiteY1" fmla="*/ 0 h 5143500"/>
              <a:gd name="connsiteX2" fmla="*/ 1564783 w 1564783"/>
              <a:gd name="connsiteY2" fmla="*/ 5143500 h 5143500"/>
              <a:gd name="connsiteX3" fmla="*/ 0 w 1564783"/>
              <a:gd name="connsiteY3" fmla="*/ 5143500 h 5143500"/>
              <a:gd name="connsiteX4" fmla="*/ 0 w 1564783"/>
              <a:gd name="connsiteY4" fmla="*/ 0 h 5143500"/>
              <a:gd name="connsiteX0" fmla="*/ 560231 w 2125014"/>
              <a:gd name="connsiteY0" fmla="*/ 0 h 5143500"/>
              <a:gd name="connsiteX1" fmla="*/ 2125014 w 2125014"/>
              <a:gd name="connsiteY1" fmla="*/ 0 h 5143500"/>
              <a:gd name="connsiteX2" fmla="*/ 2125014 w 2125014"/>
              <a:gd name="connsiteY2" fmla="*/ 5143500 h 5143500"/>
              <a:gd name="connsiteX3" fmla="*/ 0 w 2125014"/>
              <a:gd name="connsiteY3" fmla="*/ 5143500 h 5143500"/>
              <a:gd name="connsiteX4" fmla="*/ 560231 w 2125014"/>
              <a:gd name="connsiteY4" fmla="*/ 0 h 5143500"/>
              <a:gd name="connsiteX0" fmla="*/ 727656 w 2125014"/>
              <a:gd name="connsiteY0" fmla="*/ 0 h 5156379"/>
              <a:gd name="connsiteX1" fmla="*/ 2125014 w 2125014"/>
              <a:gd name="connsiteY1" fmla="*/ 12879 h 5156379"/>
              <a:gd name="connsiteX2" fmla="*/ 2125014 w 2125014"/>
              <a:gd name="connsiteY2" fmla="*/ 5156379 h 5156379"/>
              <a:gd name="connsiteX3" fmla="*/ 0 w 2125014"/>
              <a:gd name="connsiteY3" fmla="*/ 5156379 h 5156379"/>
              <a:gd name="connsiteX4" fmla="*/ 727656 w 2125014"/>
              <a:gd name="connsiteY4" fmla="*/ 0 h 5156379"/>
              <a:gd name="connsiteX0" fmla="*/ 727656 w 2125014"/>
              <a:gd name="connsiteY0" fmla="*/ 0 h 5143500"/>
              <a:gd name="connsiteX1" fmla="*/ 2125014 w 2125014"/>
              <a:gd name="connsiteY1" fmla="*/ 0 h 5143500"/>
              <a:gd name="connsiteX2" fmla="*/ 2125014 w 2125014"/>
              <a:gd name="connsiteY2" fmla="*/ 5143500 h 5143500"/>
              <a:gd name="connsiteX3" fmla="*/ 0 w 2125014"/>
              <a:gd name="connsiteY3" fmla="*/ 5143500 h 5143500"/>
              <a:gd name="connsiteX4" fmla="*/ 727656 w 2125014"/>
              <a:gd name="connsiteY4" fmla="*/ 0 h 5143500"/>
              <a:gd name="connsiteX0" fmla="*/ 727656 w 3509493"/>
              <a:gd name="connsiteY0" fmla="*/ 0 h 5143500"/>
              <a:gd name="connsiteX1" fmla="*/ 3509493 w 3509493"/>
              <a:gd name="connsiteY1" fmla="*/ 0 h 5143500"/>
              <a:gd name="connsiteX2" fmla="*/ 2125014 w 3509493"/>
              <a:gd name="connsiteY2" fmla="*/ 5143500 h 5143500"/>
              <a:gd name="connsiteX3" fmla="*/ 0 w 3509493"/>
              <a:gd name="connsiteY3" fmla="*/ 5143500 h 5143500"/>
              <a:gd name="connsiteX4" fmla="*/ 727656 w 3509493"/>
              <a:gd name="connsiteY4" fmla="*/ 0 h 5143500"/>
              <a:gd name="connsiteX0" fmla="*/ 727656 w 3515933"/>
              <a:gd name="connsiteY0" fmla="*/ 0 h 5143500"/>
              <a:gd name="connsiteX1" fmla="*/ 3509493 w 3515933"/>
              <a:gd name="connsiteY1" fmla="*/ 0 h 5143500"/>
              <a:gd name="connsiteX2" fmla="*/ 3515933 w 3515933"/>
              <a:gd name="connsiteY2" fmla="*/ 5137061 h 5143500"/>
              <a:gd name="connsiteX3" fmla="*/ 0 w 3515933"/>
              <a:gd name="connsiteY3" fmla="*/ 5143500 h 5143500"/>
              <a:gd name="connsiteX4" fmla="*/ 727656 w 3515933"/>
              <a:gd name="connsiteY4" fmla="*/ 0 h 5143500"/>
              <a:gd name="connsiteX0" fmla="*/ 437881 w 3515933"/>
              <a:gd name="connsiteY0" fmla="*/ 6440 h 5143500"/>
              <a:gd name="connsiteX1" fmla="*/ 3509493 w 3515933"/>
              <a:gd name="connsiteY1" fmla="*/ 0 h 5143500"/>
              <a:gd name="connsiteX2" fmla="*/ 3515933 w 3515933"/>
              <a:gd name="connsiteY2" fmla="*/ 5137061 h 5143500"/>
              <a:gd name="connsiteX3" fmla="*/ 0 w 3515933"/>
              <a:gd name="connsiteY3" fmla="*/ 5143500 h 5143500"/>
              <a:gd name="connsiteX4" fmla="*/ 437881 w 3515933"/>
              <a:gd name="connsiteY4" fmla="*/ 6440 h 5143500"/>
              <a:gd name="connsiteX0" fmla="*/ 0 w 3078052"/>
              <a:gd name="connsiteY0" fmla="*/ 6440 h 5137061"/>
              <a:gd name="connsiteX1" fmla="*/ 3071612 w 3078052"/>
              <a:gd name="connsiteY1" fmla="*/ 0 h 5137061"/>
              <a:gd name="connsiteX2" fmla="*/ 3078052 w 3078052"/>
              <a:gd name="connsiteY2" fmla="*/ 5137061 h 5137061"/>
              <a:gd name="connsiteX3" fmla="*/ 399245 w 3078052"/>
              <a:gd name="connsiteY3" fmla="*/ 5137061 h 5137061"/>
              <a:gd name="connsiteX4" fmla="*/ 0 w 3078052"/>
              <a:gd name="connsiteY4" fmla="*/ 6440 h 5137061"/>
              <a:gd name="connsiteX0" fmla="*/ 0 w 2833354"/>
              <a:gd name="connsiteY0" fmla="*/ 1 h 5137061"/>
              <a:gd name="connsiteX1" fmla="*/ 2826914 w 2833354"/>
              <a:gd name="connsiteY1" fmla="*/ 0 h 5137061"/>
              <a:gd name="connsiteX2" fmla="*/ 2833354 w 2833354"/>
              <a:gd name="connsiteY2" fmla="*/ 5137061 h 5137061"/>
              <a:gd name="connsiteX3" fmla="*/ 154547 w 2833354"/>
              <a:gd name="connsiteY3" fmla="*/ 5137061 h 5137061"/>
              <a:gd name="connsiteX4" fmla="*/ 0 w 2833354"/>
              <a:gd name="connsiteY4" fmla="*/ 1 h 5137061"/>
              <a:gd name="connsiteX0" fmla="*/ 463639 w 3296993"/>
              <a:gd name="connsiteY0" fmla="*/ 1 h 5149939"/>
              <a:gd name="connsiteX1" fmla="*/ 3290553 w 3296993"/>
              <a:gd name="connsiteY1" fmla="*/ 0 h 5149939"/>
              <a:gd name="connsiteX2" fmla="*/ 3296993 w 3296993"/>
              <a:gd name="connsiteY2" fmla="*/ 5137061 h 5149939"/>
              <a:gd name="connsiteX3" fmla="*/ 0 w 3296993"/>
              <a:gd name="connsiteY3" fmla="*/ 5149939 h 5149939"/>
              <a:gd name="connsiteX4" fmla="*/ 463639 w 3296993"/>
              <a:gd name="connsiteY4" fmla="*/ 1 h 5149939"/>
              <a:gd name="connsiteX0" fmla="*/ 470079 w 3303433"/>
              <a:gd name="connsiteY0" fmla="*/ 1 h 5149939"/>
              <a:gd name="connsiteX1" fmla="*/ 3296993 w 3303433"/>
              <a:gd name="connsiteY1" fmla="*/ 0 h 5149939"/>
              <a:gd name="connsiteX2" fmla="*/ 3303433 w 3303433"/>
              <a:gd name="connsiteY2" fmla="*/ 5137061 h 5149939"/>
              <a:gd name="connsiteX3" fmla="*/ 0 w 3303433"/>
              <a:gd name="connsiteY3" fmla="*/ 5149939 h 5149939"/>
              <a:gd name="connsiteX4" fmla="*/ 470079 w 3303433"/>
              <a:gd name="connsiteY4" fmla="*/ 1 h 5149939"/>
              <a:gd name="connsiteX0" fmla="*/ 470079 w 3447328"/>
              <a:gd name="connsiteY0" fmla="*/ 1 h 5149939"/>
              <a:gd name="connsiteX1" fmla="*/ 3447305 w 3447328"/>
              <a:gd name="connsiteY1" fmla="*/ 0 h 5149939"/>
              <a:gd name="connsiteX2" fmla="*/ 3303433 w 3447328"/>
              <a:gd name="connsiteY2" fmla="*/ 5137061 h 5149939"/>
              <a:gd name="connsiteX3" fmla="*/ 0 w 3447328"/>
              <a:gd name="connsiteY3" fmla="*/ 5149939 h 5149939"/>
              <a:gd name="connsiteX4" fmla="*/ 470079 w 3447328"/>
              <a:gd name="connsiteY4" fmla="*/ 1 h 5149939"/>
              <a:gd name="connsiteX0" fmla="*/ 470079 w 3478797"/>
              <a:gd name="connsiteY0" fmla="*/ 1 h 5149939"/>
              <a:gd name="connsiteX1" fmla="*/ 3447305 w 3478797"/>
              <a:gd name="connsiteY1" fmla="*/ 0 h 5149939"/>
              <a:gd name="connsiteX2" fmla="*/ 3478797 w 3478797"/>
              <a:gd name="connsiteY2" fmla="*/ 5149587 h 5149939"/>
              <a:gd name="connsiteX3" fmla="*/ 0 w 3478797"/>
              <a:gd name="connsiteY3" fmla="*/ 5149939 h 5149939"/>
              <a:gd name="connsiteX4" fmla="*/ 470079 w 3478797"/>
              <a:gd name="connsiteY4" fmla="*/ 1 h 5149939"/>
              <a:gd name="connsiteX0" fmla="*/ 470079 w 3466271"/>
              <a:gd name="connsiteY0" fmla="*/ 1 h 5155850"/>
              <a:gd name="connsiteX1" fmla="*/ 3447305 w 3466271"/>
              <a:gd name="connsiteY1" fmla="*/ 0 h 5155850"/>
              <a:gd name="connsiteX2" fmla="*/ 3466271 w 3466271"/>
              <a:gd name="connsiteY2" fmla="*/ 5155850 h 5155850"/>
              <a:gd name="connsiteX3" fmla="*/ 0 w 3466271"/>
              <a:gd name="connsiteY3" fmla="*/ 5149939 h 5155850"/>
              <a:gd name="connsiteX4" fmla="*/ 470079 w 3466271"/>
              <a:gd name="connsiteY4" fmla="*/ 1 h 5155850"/>
              <a:gd name="connsiteX0" fmla="*/ 470079 w 3466271"/>
              <a:gd name="connsiteY0" fmla="*/ 0 h 5155849"/>
              <a:gd name="connsiteX1" fmla="*/ 3459831 w 3466271"/>
              <a:gd name="connsiteY1" fmla="*/ 6262 h 5155849"/>
              <a:gd name="connsiteX2" fmla="*/ 3466271 w 3466271"/>
              <a:gd name="connsiteY2" fmla="*/ 5155849 h 5155849"/>
              <a:gd name="connsiteX3" fmla="*/ 0 w 3466271"/>
              <a:gd name="connsiteY3" fmla="*/ 5149938 h 5155849"/>
              <a:gd name="connsiteX4" fmla="*/ 470079 w 3466271"/>
              <a:gd name="connsiteY4" fmla="*/ 0 h 5155849"/>
              <a:gd name="connsiteX0" fmla="*/ 470079 w 3472534"/>
              <a:gd name="connsiteY0" fmla="*/ 0 h 5149938"/>
              <a:gd name="connsiteX1" fmla="*/ 3459831 w 3472534"/>
              <a:gd name="connsiteY1" fmla="*/ 6262 h 5149938"/>
              <a:gd name="connsiteX2" fmla="*/ 3472534 w 3472534"/>
              <a:gd name="connsiteY2" fmla="*/ 5149586 h 5149938"/>
              <a:gd name="connsiteX3" fmla="*/ 0 w 3472534"/>
              <a:gd name="connsiteY3" fmla="*/ 5149938 h 5149938"/>
              <a:gd name="connsiteX4" fmla="*/ 470079 w 3472534"/>
              <a:gd name="connsiteY4" fmla="*/ 0 h 5149938"/>
              <a:gd name="connsiteX0" fmla="*/ 684490 w 3686945"/>
              <a:gd name="connsiteY0" fmla="*/ 0 h 5149938"/>
              <a:gd name="connsiteX1" fmla="*/ 3674242 w 3686945"/>
              <a:gd name="connsiteY1" fmla="*/ 6262 h 5149938"/>
              <a:gd name="connsiteX2" fmla="*/ 3686945 w 3686945"/>
              <a:gd name="connsiteY2" fmla="*/ 5149586 h 5149938"/>
              <a:gd name="connsiteX3" fmla="*/ 0 w 3686945"/>
              <a:gd name="connsiteY3" fmla="*/ 5149938 h 5149938"/>
              <a:gd name="connsiteX4" fmla="*/ 684490 w 3686945"/>
              <a:gd name="connsiteY4" fmla="*/ 0 h 5149938"/>
              <a:gd name="connsiteX0" fmla="*/ 1226824 w 3686945"/>
              <a:gd name="connsiteY0" fmla="*/ 0 h 5149938"/>
              <a:gd name="connsiteX1" fmla="*/ 3674242 w 3686945"/>
              <a:gd name="connsiteY1" fmla="*/ 6262 h 5149938"/>
              <a:gd name="connsiteX2" fmla="*/ 3686945 w 3686945"/>
              <a:gd name="connsiteY2" fmla="*/ 5149586 h 5149938"/>
              <a:gd name="connsiteX3" fmla="*/ 0 w 3686945"/>
              <a:gd name="connsiteY3" fmla="*/ 5149938 h 5149938"/>
              <a:gd name="connsiteX4" fmla="*/ 1226824 w 3686945"/>
              <a:gd name="connsiteY4" fmla="*/ 0 h 5149938"/>
              <a:gd name="connsiteX0" fmla="*/ 1012413 w 3472534"/>
              <a:gd name="connsiteY0" fmla="*/ 0 h 5156245"/>
              <a:gd name="connsiteX1" fmla="*/ 3459831 w 3472534"/>
              <a:gd name="connsiteY1" fmla="*/ 6262 h 5156245"/>
              <a:gd name="connsiteX2" fmla="*/ 3472534 w 3472534"/>
              <a:gd name="connsiteY2" fmla="*/ 5149586 h 5156245"/>
              <a:gd name="connsiteX3" fmla="*/ 0 w 3472534"/>
              <a:gd name="connsiteY3" fmla="*/ 5156245 h 5156245"/>
              <a:gd name="connsiteX4" fmla="*/ 1012413 w 3472534"/>
              <a:gd name="connsiteY4" fmla="*/ 0 h 5156245"/>
              <a:gd name="connsiteX0" fmla="*/ 1157456 w 3472534"/>
              <a:gd name="connsiteY0" fmla="*/ 44 h 5149983"/>
              <a:gd name="connsiteX1" fmla="*/ 3459831 w 3472534"/>
              <a:gd name="connsiteY1" fmla="*/ 0 h 5149983"/>
              <a:gd name="connsiteX2" fmla="*/ 3472534 w 3472534"/>
              <a:gd name="connsiteY2" fmla="*/ 5143324 h 5149983"/>
              <a:gd name="connsiteX3" fmla="*/ 0 w 3472534"/>
              <a:gd name="connsiteY3" fmla="*/ 5149983 h 5149983"/>
              <a:gd name="connsiteX4" fmla="*/ 1157456 w 3472534"/>
              <a:gd name="connsiteY4" fmla="*/ 44 h 5149983"/>
              <a:gd name="connsiteX0" fmla="*/ 1157456 w 4519277"/>
              <a:gd name="connsiteY0" fmla="*/ 44 h 5149983"/>
              <a:gd name="connsiteX1" fmla="*/ 4519274 w 4519277"/>
              <a:gd name="connsiteY1" fmla="*/ 0 h 5149983"/>
              <a:gd name="connsiteX2" fmla="*/ 3472534 w 4519277"/>
              <a:gd name="connsiteY2" fmla="*/ 5143324 h 5149983"/>
              <a:gd name="connsiteX3" fmla="*/ 0 w 4519277"/>
              <a:gd name="connsiteY3" fmla="*/ 5149983 h 5149983"/>
              <a:gd name="connsiteX4" fmla="*/ 1157456 w 4519277"/>
              <a:gd name="connsiteY4" fmla="*/ 44 h 5149983"/>
              <a:gd name="connsiteX0" fmla="*/ 1157456 w 4525670"/>
              <a:gd name="connsiteY0" fmla="*/ 44 h 5149983"/>
              <a:gd name="connsiteX1" fmla="*/ 4519274 w 4525670"/>
              <a:gd name="connsiteY1" fmla="*/ 0 h 5149983"/>
              <a:gd name="connsiteX2" fmla="*/ 4525670 w 4525670"/>
              <a:gd name="connsiteY2" fmla="*/ 5137017 h 5149983"/>
              <a:gd name="connsiteX3" fmla="*/ 0 w 4525670"/>
              <a:gd name="connsiteY3" fmla="*/ 5149983 h 5149983"/>
              <a:gd name="connsiteX4" fmla="*/ 1157456 w 4525670"/>
              <a:gd name="connsiteY4" fmla="*/ 44 h 5149983"/>
              <a:gd name="connsiteX0" fmla="*/ 1157456 w 4519278"/>
              <a:gd name="connsiteY0" fmla="*/ 44 h 5149983"/>
              <a:gd name="connsiteX1" fmla="*/ 4519274 w 4519278"/>
              <a:gd name="connsiteY1" fmla="*/ 0 h 5149983"/>
              <a:gd name="connsiteX2" fmla="*/ 3705863 w 4519278"/>
              <a:gd name="connsiteY2" fmla="*/ 5143323 h 5149983"/>
              <a:gd name="connsiteX3" fmla="*/ 0 w 4519278"/>
              <a:gd name="connsiteY3" fmla="*/ 5149983 h 5149983"/>
              <a:gd name="connsiteX4" fmla="*/ 1157456 w 4519278"/>
              <a:gd name="connsiteY4" fmla="*/ 44 h 5149983"/>
              <a:gd name="connsiteX0" fmla="*/ 1157456 w 3724832"/>
              <a:gd name="connsiteY0" fmla="*/ 6350 h 5156289"/>
              <a:gd name="connsiteX1" fmla="*/ 3724692 w 3724832"/>
              <a:gd name="connsiteY1" fmla="*/ 0 h 5156289"/>
              <a:gd name="connsiteX2" fmla="*/ 3705863 w 3724832"/>
              <a:gd name="connsiteY2" fmla="*/ 5149629 h 5156289"/>
              <a:gd name="connsiteX3" fmla="*/ 0 w 3724832"/>
              <a:gd name="connsiteY3" fmla="*/ 5156289 h 5156289"/>
              <a:gd name="connsiteX4" fmla="*/ 1157456 w 3724832"/>
              <a:gd name="connsiteY4" fmla="*/ 6350 h 5156289"/>
              <a:gd name="connsiteX0" fmla="*/ 1643034 w 4210410"/>
              <a:gd name="connsiteY0" fmla="*/ 6350 h 5149983"/>
              <a:gd name="connsiteX1" fmla="*/ 4210270 w 4210410"/>
              <a:gd name="connsiteY1" fmla="*/ 0 h 5149983"/>
              <a:gd name="connsiteX2" fmla="*/ 4191441 w 4210410"/>
              <a:gd name="connsiteY2" fmla="*/ 5149629 h 5149983"/>
              <a:gd name="connsiteX3" fmla="*/ 0 w 4210410"/>
              <a:gd name="connsiteY3" fmla="*/ 5149983 h 5149983"/>
              <a:gd name="connsiteX4" fmla="*/ 1643034 w 4210410"/>
              <a:gd name="connsiteY4" fmla="*/ 6350 h 5149983"/>
              <a:gd name="connsiteX0" fmla="*/ 1876364 w 4443740"/>
              <a:gd name="connsiteY0" fmla="*/ 6350 h 5149983"/>
              <a:gd name="connsiteX1" fmla="*/ 4443600 w 4443740"/>
              <a:gd name="connsiteY1" fmla="*/ 0 h 5149983"/>
              <a:gd name="connsiteX2" fmla="*/ 4424771 w 4443740"/>
              <a:gd name="connsiteY2" fmla="*/ 5149629 h 5149983"/>
              <a:gd name="connsiteX3" fmla="*/ 0 w 4443740"/>
              <a:gd name="connsiteY3" fmla="*/ 5149983 h 5149983"/>
              <a:gd name="connsiteX4" fmla="*/ 1876364 w 4443740"/>
              <a:gd name="connsiteY4" fmla="*/ 6350 h 5149983"/>
              <a:gd name="connsiteX0" fmla="*/ 1926813 w 4443740"/>
              <a:gd name="connsiteY0" fmla="*/ 6350 h 5149983"/>
              <a:gd name="connsiteX1" fmla="*/ 4443600 w 4443740"/>
              <a:gd name="connsiteY1" fmla="*/ 0 h 5149983"/>
              <a:gd name="connsiteX2" fmla="*/ 4424771 w 4443740"/>
              <a:gd name="connsiteY2" fmla="*/ 5149629 h 5149983"/>
              <a:gd name="connsiteX3" fmla="*/ 0 w 4443740"/>
              <a:gd name="connsiteY3" fmla="*/ 5149983 h 5149983"/>
              <a:gd name="connsiteX4" fmla="*/ 1926813 w 4443740"/>
              <a:gd name="connsiteY4" fmla="*/ 6350 h 5149983"/>
              <a:gd name="connsiteX0" fmla="*/ 1819607 w 4336534"/>
              <a:gd name="connsiteY0" fmla="*/ 6350 h 5149983"/>
              <a:gd name="connsiteX1" fmla="*/ 4336394 w 4336534"/>
              <a:gd name="connsiteY1" fmla="*/ 0 h 5149983"/>
              <a:gd name="connsiteX2" fmla="*/ 4317565 w 4336534"/>
              <a:gd name="connsiteY2" fmla="*/ 5149629 h 5149983"/>
              <a:gd name="connsiteX3" fmla="*/ 0 w 4336534"/>
              <a:gd name="connsiteY3" fmla="*/ 5149983 h 5149983"/>
              <a:gd name="connsiteX4" fmla="*/ 1819607 w 4336534"/>
              <a:gd name="connsiteY4" fmla="*/ 6350 h 5149983"/>
              <a:gd name="connsiteX0" fmla="*/ 1819607 w 4336397"/>
              <a:gd name="connsiteY0" fmla="*/ 6350 h 5156886"/>
              <a:gd name="connsiteX1" fmla="*/ 4336394 w 4336397"/>
              <a:gd name="connsiteY1" fmla="*/ 0 h 5156886"/>
              <a:gd name="connsiteX2" fmla="*/ 3381393 w 4336397"/>
              <a:gd name="connsiteY2" fmla="*/ 5156886 h 5156886"/>
              <a:gd name="connsiteX3" fmla="*/ 0 w 4336397"/>
              <a:gd name="connsiteY3" fmla="*/ 5149983 h 5156886"/>
              <a:gd name="connsiteX4" fmla="*/ 1819607 w 4336397"/>
              <a:gd name="connsiteY4" fmla="*/ 6350 h 5156886"/>
              <a:gd name="connsiteX0" fmla="*/ 1819607 w 4336402"/>
              <a:gd name="connsiteY0" fmla="*/ 6350 h 5156886"/>
              <a:gd name="connsiteX1" fmla="*/ 4336394 w 4336402"/>
              <a:gd name="connsiteY1" fmla="*/ 0 h 5156886"/>
              <a:gd name="connsiteX2" fmla="*/ 3925679 w 4336402"/>
              <a:gd name="connsiteY2" fmla="*/ 5156886 h 5156886"/>
              <a:gd name="connsiteX3" fmla="*/ 0 w 4336402"/>
              <a:gd name="connsiteY3" fmla="*/ 5149983 h 5156886"/>
              <a:gd name="connsiteX4" fmla="*/ 1819607 w 4336402"/>
              <a:gd name="connsiteY4" fmla="*/ 6350 h 5156886"/>
              <a:gd name="connsiteX0" fmla="*/ 1819607 w 3951873"/>
              <a:gd name="connsiteY0" fmla="*/ 6350 h 5156886"/>
              <a:gd name="connsiteX1" fmla="*/ 3951765 w 3951873"/>
              <a:gd name="connsiteY1" fmla="*/ 0 h 5156886"/>
              <a:gd name="connsiteX2" fmla="*/ 3925679 w 3951873"/>
              <a:gd name="connsiteY2" fmla="*/ 5156886 h 5156886"/>
              <a:gd name="connsiteX3" fmla="*/ 0 w 3951873"/>
              <a:gd name="connsiteY3" fmla="*/ 5149983 h 5156886"/>
              <a:gd name="connsiteX4" fmla="*/ 1819607 w 3951873"/>
              <a:gd name="connsiteY4" fmla="*/ 6350 h 5156886"/>
              <a:gd name="connsiteX0" fmla="*/ 1819607 w 3925679"/>
              <a:gd name="connsiteY0" fmla="*/ 13607 h 5164143"/>
              <a:gd name="connsiteX1" fmla="*/ 3922737 w 3925679"/>
              <a:gd name="connsiteY1" fmla="*/ 0 h 5164143"/>
              <a:gd name="connsiteX2" fmla="*/ 3925679 w 3925679"/>
              <a:gd name="connsiteY2" fmla="*/ 5164143 h 5164143"/>
              <a:gd name="connsiteX3" fmla="*/ 0 w 3925679"/>
              <a:gd name="connsiteY3" fmla="*/ 5157240 h 5164143"/>
              <a:gd name="connsiteX4" fmla="*/ 1819607 w 3925679"/>
              <a:gd name="connsiteY4" fmla="*/ 13607 h 5164143"/>
              <a:gd name="connsiteX0" fmla="*/ 1819607 w 3925679"/>
              <a:gd name="connsiteY0" fmla="*/ 20864 h 5171400"/>
              <a:gd name="connsiteX1" fmla="*/ 3886451 w 3925679"/>
              <a:gd name="connsiteY1" fmla="*/ 0 h 5171400"/>
              <a:gd name="connsiteX2" fmla="*/ 3925679 w 3925679"/>
              <a:gd name="connsiteY2" fmla="*/ 5171400 h 5171400"/>
              <a:gd name="connsiteX3" fmla="*/ 0 w 3925679"/>
              <a:gd name="connsiteY3" fmla="*/ 5164497 h 5171400"/>
              <a:gd name="connsiteX4" fmla="*/ 1819607 w 3925679"/>
              <a:gd name="connsiteY4" fmla="*/ 20864 h 5171400"/>
              <a:gd name="connsiteX0" fmla="*/ 1819607 w 3925679"/>
              <a:gd name="connsiteY0" fmla="*/ 13607 h 5164143"/>
              <a:gd name="connsiteX1" fmla="*/ 3922737 w 3925679"/>
              <a:gd name="connsiteY1" fmla="*/ 0 h 5164143"/>
              <a:gd name="connsiteX2" fmla="*/ 3925679 w 3925679"/>
              <a:gd name="connsiteY2" fmla="*/ 5164143 h 5164143"/>
              <a:gd name="connsiteX3" fmla="*/ 0 w 3925679"/>
              <a:gd name="connsiteY3" fmla="*/ 5157240 h 5164143"/>
              <a:gd name="connsiteX4" fmla="*/ 1819607 w 3925679"/>
              <a:gd name="connsiteY4" fmla="*/ 13607 h 5164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5679" h="5164143">
                <a:moveTo>
                  <a:pt x="1819607" y="13607"/>
                </a:moveTo>
                <a:lnTo>
                  <a:pt x="3922737" y="0"/>
                </a:lnTo>
                <a:cubicBezTo>
                  <a:pt x="3924884" y="1712354"/>
                  <a:pt x="3923532" y="3451789"/>
                  <a:pt x="3925679" y="5164143"/>
                </a:cubicBezTo>
                <a:lnTo>
                  <a:pt x="0" y="5157240"/>
                </a:lnTo>
                <a:lnTo>
                  <a:pt x="1819607" y="13607"/>
                </a:lnTo>
                <a:close/>
              </a:path>
            </a:pathLst>
          </a:custGeom>
          <a:solidFill>
            <a:srgbClr val="FAD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446" y="405993"/>
            <a:ext cx="5298831" cy="3818479"/>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71474" y="4346060"/>
            <a:ext cx="2826778" cy="575569"/>
          </a:xfrm>
          <a:prstGeom prst="rect">
            <a:avLst/>
          </a:prstGeom>
        </p:spPr>
      </p:pic>
      <p:pic>
        <p:nvPicPr>
          <p:cNvPr id="13" name="Picture 12"/>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25966" y="4468871"/>
            <a:ext cx="1236640" cy="363718"/>
          </a:xfrm>
          <a:prstGeom prst="rect">
            <a:avLst/>
          </a:prstGeom>
        </p:spPr>
      </p:pic>
    </p:spTree>
    <p:extLst>
      <p:ext uri="{BB962C8B-B14F-4D97-AF65-F5344CB8AC3E}">
        <p14:creationId xmlns:p14="http://schemas.microsoft.com/office/powerpoint/2010/main" val="160694623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1559" y="299756"/>
            <a:ext cx="7886700" cy="736993"/>
          </a:xfrm>
        </p:spPr>
        <p:txBody>
          <a:bodyPr>
            <a:normAutofit/>
          </a:bodyPr>
          <a:lstStyle/>
          <a:p>
            <a:pPr algn="ctr"/>
            <a:r>
              <a:rPr lang="fr-FR" altLang="fr-FR" b="1" kern="0" dirty="0">
                <a:solidFill>
                  <a:srgbClr val="3C5A9B"/>
                </a:solidFill>
                <a:latin typeface="Century Gothic" panose="020B0502020202020204" pitchFamily="34" charset="0"/>
                <a:ea typeface="+mj-ea"/>
                <a:cs typeface="+mj-cs"/>
              </a:rPr>
              <a:t>Raisons des BNS</a:t>
            </a:r>
            <a:endParaRPr lang="fr-FR" b="1" kern="0" dirty="0">
              <a:solidFill>
                <a:srgbClr val="3C5A9B"/>
              </a:solidFill>
              <a:latin typeface="Century Gothic" panose="020B0502020202020204" pitchFamily="34" charset="0"/>
              <a:ea typeface="+mj-ea"/>
              <a:cs typeface="+mj-cs"/>
            </a:endParaRPr>
          </a:p>
        </p:txBody>
      </p:sp>
      <p:sp>
        <p:nvSpPr>
          <p:cNvPr id="3" name="Espace réservé du contenu 2"/>
          <p:cNvSpPr>
            <a:spLocks noGrp="1"/>
          </p:cNvSpPr>
          <p:nvPr>
            <p:ph idx="1"/>
          </p:nvPr>
        </p:nvSpPr>
        <p:spPr>
          <a:xfrm>
            <a:off x="159488" y="1036749"/>
            <a:ext cx="8771861" cy="3567149"/>
          </a:xfrm>
        </p:spPr>
        <p:txBody>
          <a:bodyPr>
            <a:normAutofit fontScale="55000" lnSpcReduction="20000"/>
          </a:bodyPr>
          <a:lstStyle/>
          <a:p>
            <a:pPr marL="571500" lvl="0" indent="-571500" defTabSz="914400" fontAlgn="base">
              <a:spcBef>
                <a:spcPct val="20000"/>
              </a:spcBef>
              <a:spcAft>
                <a:spcPct val="0"/>
              </a:spcAft>
              <a:buClrTx/>
              <a:buSzTx/>
              <a:buFont typeface="Arial" panose="020B0604020202020204" pitchFamily="34" charset="0"/>
              <a:buChar char="•"/>
            </a:pPr>
            <a:r>
              <a:rPr lang="fr-FR" altLang="fr-FR" sz="4400" kern="0" dirty="0">
                <a:latin typeface="Century Gothic" panose="020B0502020202020204" pitchFamily="34" charset="0"/>
                <a:ea typeface="+mn-ea"/>
                <a:cs typeface="+mn-cs"/>
              </a:rPr>
              <a:t>Accès limité à des services de </a:t>
            </a:r>
            <a:r>
              <a:rPr lang="fr-FR" altLang="fr-FR" sz="4400" kern="0" dirty="0" smtClean="0">
                <a:latin typeface="Century Gothic" panose="020B0502020202020204" pitchFamily="34" charset="0"/>
                <a:ea typeface="+mn-ea"/>
                <a:cs typeface="+mn-cs"/>
              </a:rPr>
              <a:t>qualité</a:t>
            </a:r>
            <a:endParaRPr lang="fr-FR" altLang="fr-FR" sz="4400" kern="0" dirty="0">
              <a:latin typeface="Century Gothic" panose="020B0502020202020204" pitchFamily="34" charset="0"/>
              <a:ea typeface="+mn-ea"/>
              <a:cs typeface="+mn-cs"/>
            </a:endParaRPr>
          </a:p>
          <a:p>
            <a:pPr marL="571500" lvl="0" indent="-571500" defTabSz="914400" fontAlgn="base">
              <a:spcBef>
                <a:spcPct val="20000"/>
              </a:spcBef>
              <a:spcAft>
                <a:spcPct val="0"/>
              </a:spcAft>
              <a:buClrTx/>
              <a:buSzTx/>
              <a:buFont typeface="Arial" panose="020B0604020202020204" pitchFamily="34" charset="0"/>
              <a:buChar char="•"/>
            </a:pPr>
            <a:r>
              <a:rPr lang="fr-FR" altLang="fr-FR" sz="4400" kern="0" dirty="0">
                <a:latin typeface="Century Gothic" panose="020B0502020202020204" pitchFamily="34" charset="0"/>
                <a:ea typeface="+mn-ea"/>
                <a:cs typeface="+mn-cs"/>
              </a:rPr>
              <a:t>Choix de méthodes </a:t>
            </a:r>
            <a:r>
              <a:rPr lang="fr-FR" altLang="fr-FR" sz="4400" kern="0" dirty="0" smtClean="0">
                <a:latin typeface="Century Gothic" panose="020B0502020202020204" pitchFamily="34" charset="0"/>
                <a:ea typeface="+mn-ea"/>
                <a:cs typeface="+mn-cs"/>
              </a:rPr>
              <a:t>limité </a:t>
            </a:r>
            <a:endParaRPr lang="fr-FR" altLang="fr-FR" sz="4400" kern="0" dirty="0">
              <a:latin typeface="Century Gothic" panose="020B0502020202020204" pitchFamily="34" charset="0"/>
              <a:ea typeface="+mn-ea"/>
              <a:cs typeface="+mn-cs"/>
            </a:endParaRPr>
          </a:p>
          <a:p>
            <a:pPr marL="571500" lvl="0" indent="-571500" defTabSz="914400" fontAlgn="base">
              <a:spcBef>
                <a:spcPct val="20000"/>
              </a:spcBef>
              <a:spcAft>
                <a:spcPct val="0"/>
              </a:spcAft>
              <a:buClrTx/>
              <a:buSzTx/>
              <a:buFont typeface="Arial" panose="020B0604020202020204" pitchFamily="34" charset="0"/>
              <a:buChar char="•"/>
            </a:pPr>
            <a:r>
              <a:rPr lang="fr-FR" altLang="fr-FR" sz="4400" kern="0" dirty="0">
                <a:latin typeface="Century Gothic" panose="020B0502020202020204" pitchFamily="34" charset="0"/>
                <a:ea typeface="+mn-ea"/>
                <a:cs typeface="+mn-cs"/>
              </a:rPr>
              <a:t>Manque d'information et rumeurs sur la sécurité, l’efficacité et la disponibilité des méthodes contraceptives  </a:t>
            </a:r>
          </a:p>
          <a:p>
            <a:pPr marL="571500" lvl="0" indent="-571500" defTabSz="914400" fontAlgn="base">
              <a:spcBef>
                <a:spcPct val="20000"/>
              </a:spcBef>
              <a:spcAft>
                <a:spcPct val="0"/>
              </a:spcAft>
              <a:buClrTx/>
              <a:buSzTx/>
              <a:buFont typeface="Arial" panose="020B0604020202020204" pitchFamily="34" charset="0"/>
              <a:buChar char="•"/>
            </a:pPr>
            <a:r>
              <a:rPr lang="fr-FR" altLang="fr-FR" sz="4400" kern="0" dirty="0">
                <a:latin typeface="Century Gothic" panose="020B0502020202020204" pitchFamily="34" charset="0"/>
                <a:ea typeface="+mn-ea"/>
                <a:cs typeface="+mn-cs"/>
              </a:rPr>
              <a:t>Préoccupations liées à l'innocuité et aux effets secondaires des méthodes </a:t>
            </a:r>
          </a:p>
          <a:p>
            <a:pPr marL="571500" lvl="0" indent="-571500" defTabSz="914400" fontAlgn="base">
              <a:spcBef>
                <a:spcPct val="20000"/>
              </a:spcBef>
              <a:spcAft>
                <a:spcPct val="0"/>
              </a:spcAft>
              <a:buClrTx/>
              <a:buSzTx/>
              <a:buFont typeface="Arial" panose="020B0604020202020204" pitchFamily="34" charset="0"/>
              <a:buChar char="•"/>
            </a:pPr>
            <a:r>
              <a:rPr lang="fr-FR" altLang="fr-FR" sz="4400" kern="0" dirty="0">
                <a:latin typeface="Century Gothic" panose="020B0502020202020204" pitchFamily="34" charset="0"/>
                <a:ea typeface="+mn-ea"/>
                <a:cs typeface="+mn-cs"/>
              </a:rPr>
              <a:t>Absence de soutien conjugal et communautaire </a:t>
            </a:r>
          </a:p>
          <a:p>
            <a:pPr marL="571500" lvl="0" indent="-571500" defTabSz="914400" fontAlgn="base">
              <a:spcBef>
                <a:spcPct val="20000"/>
              </a:spcBef>
              <a:spcAft>
                <a:spcPct val="0"/>
              </a:spcAft>
              <a:buClrTx/>
              <a:buSzTx/>
              <a:buFont typeface="Arial" panose="020B0604020202020204" pitchFamily="34" charset="0"/>
              <a:buChar char="•"/>
            </a:pPr>
            <a:r>
              <a:rPr lang="fr-FR" altLang="fr-FR" sz="4400" kern="0" dirty="0">
                <a:latin typeface="Century Gothic" panose="020B0502020202020204" pitchFamily="34" charset="0"/>
                <a:ea typeface="+mn-ea"/>
                <a:cs typeface="+mn-cs"/>
              </a:rPr>
              <a:t>Contraintes financières </a:t>
            </a:r>
          </a:p>
          <a:p>
            <a:pPr marL="571500" lvl="0" indent="-571500" defTabSz="914400" fontAlgn="base">
              <a:spcBef>
                <a:spcPct val="20000"/>
              </a:spcBef>
              <a:spcAft>
                <a:spcPct val="0"/>
              </a:spcAft>
              <a:buClrTx/>
              <a:buSzTx/>
              <a:buFont typeface="Arial" panose="020B0604020202020204" pitchFamily="34" charset="0"/>
              <a:buChar char="•"/>
            </a:pPr>
            <a:endParaRPr lang="fr-FR" altLang="fr-FR" sz="4400" kern="0" dirty="0">
              <a:latin typeface="Century Gothic" panose="020B0502020202020204" pitchFamily="34" charset="0"/>
              <a:ea typeface="+mn-ea"/>
              <a:cs typeface="+mn-cs"/>
            </a:endParaRPr>
          </a:p>
          <a:p>
            <a:endParaRPr lang="fr-FR" sz="3000" dirty="0" smtClean="0"/>
          </a:p>
          <a:p>
            <a:endParaRPr lang="fr-FR" sz="11200" dirty="0" smtClean="0"/>
          </a:p>
          <a:p>
            <a:endParaRPr lang="fr-FR" dirty="0"/>
          </a:p>
        </p:txBody>
      </p:sp>
      <p:sp>
        <p:nvSpPr>
          <p:cNvPr id="4"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Regular" charset="0"/>
            </a:endParaRPr>
          </a:p>
        </p:txBody>
      </p:sp>
    </p:spTree>
    <p:extLst>
      <p:ext uri="{BB962C8B-B14F-4D97-AF65-F5344CB8AC3E}">
        <p14:creationId xmlns:p14="http://schemas.microsoft.com/office/powerpoint/2010/main" val="645721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1386" y="1036749"/>
            <a:ext cx="8654901" cy="3235365"/>
          </a:xfrm>
        </p:spPr>
        <p:txBody>
          <a:bodyPr>
            <a:normAutofit/>
          </a:bodyPr>
          <a:lstStyle/>
          <a:p>
            <a:pPr>
              <a:lnSpc>
                <a:spcPct val="90000"/>
              </a:lnSpc>
            </a:pPr>
            <a:endParaRPr lang="fr-FR" altLang="fr-FR" sz="4000" kern="0" dirty="0" smtClean="0">
              <a:solidFill>
                <a:srgbClr val="CC0000"/>
              </a:solidFill>
              <a:latin typeface="Arial"/>
              <a:ea typeface="+mj-ea"/>
              <a:cs typeface="+mj-cs"/>
            </a:endParaRPr>
          </a:p>
          <a:p>
            <a:pPr>
              <a:lnSpc>
                <a:spcPct val="90000"/>
              </a:lnSpc>
            </a:pPr>
            <a:r>
              <a:rPr lang="fr-FR" altLang="fr-FR" sz="4000" kern="0" dirty="0" smtClean="0">
                <a:solidFill>
                  <a:srgbClr val="CC0000"/>
                </a:solidFill>
                <a:latin typeface="Arial"/>
                <a:ea typeface="+mj-ea"/>
                <a:cs typeface="+mj-cs"/>
              </a:rPr>
              <a:t>       </a:t>
            </a:r>
            <a:r>
              <a:rPr lang="fr-FR" altLang="fr-FR" sz="3200" b="1" kern="0" dirty="0">
                <a:solidFill>
                  <a:srgbClr val="3C5A9B"/>
                </a:solidFill>
                <a:latin typeface="Century Gothic" panose="020B0502020202020204" pitchFamily="34" charset="0"/>
                <a:ea typeface="+mj-ea"/>
                <a:cs typeface="+mj-cs"/>
              </a:rPr>
              <a:t>4 Messages clé l’OMS</a:t>
            </a:r>
            <a:br>
              <a:rPr lang="fr-FR" altLang="fr-FR" sz="3200" b="1" kern="0" dirty="0">
                <a:solidFill>
                  <a:srgbClr val="3C5A9B"/>
                </a:solidFill>
                <a:latin typeface="Century Gothic" panose="020B0502020202020204" pitchFamily="34" charset="0"/>
                <a:ea typeface="+mj-ea"/>
                <a:cs typeface="+mj-cs"/>
              </a:rPr>
            </a:br>
            <a:r>
              <a:rPr lang="fr-FR" altLang="fr-FR" sz="3200" b="1" kern="0" dirty="0">
                <a:solidFill>
                  <a:srgbClr val="3C5A9B"/>
                </a:solidFill>
                <a:latin typeface="Century Gothic" panose="020B0502020202020204" pitchFamily="34" charset="0"/>
                <a:ea typeface="+mj-ea"/>
                <a:cs typeface="+mj-cs"/>
              </a:rPr>
              <a:t>             en  2006</a:t>
            </a:r>
            <a:endParaRPr lang="fr-FR" sz="3200" b="1" kern="0" dirty="0">
              <a:solidFill>
                <a:srgbClr val="3C5A9B"/>
              </a:solidFill>
              <a:latin typeface="Century Gothic" panose="020B0502020202020204" pitchFamily="34" charset="0"/>
              <a:ea typeface="+mj-ea"/>
              <a:cs typeface="+mj-cs"/>
            </a:endParaRPr>
          </a:p>
        </p:txBody>
      </p:sp>
      <p:sp>
        <p:nvSpPr>
          <p:cNvPr id="4"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Regular" charset="0"/>
            </a:endParaRPr>
          </a:p>
        </p:txBody>
      </p:sp>
    </p:spTree>
    <p:extLst>
      <p:ext uri="{BB962C8B-B14F-4D97-AF65-F5344CB8AC3E}">
        <p14:creationId xmlns:p14="http://schemas.microsoft.com/office/powerpoint/2010/main" val="3033187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794" y="361507"/>
            <a:ext cx="8825023" cy="4199859"/>
          </a:xfrm>
        </p:spPr>
        <p:txBody>
          <a:bodyPr>
            <a:normAutofit/>
          </a:bodyPr>
          <a:lstStyle/>
          <a:p>
            <a:pPr marL="609600" lvl="0" indent="-609600" defTabSz="914400" fontAlgn="base">
              <a:spcBef>
                <a:spcPct val="20000"/>
              </a:spcBef>
              <a:spcAft>
                <a:spcPct val="0"/>
              </a:spcAft>
              <a:buClr>
                <a:srgbClr val="CC0000"/>
              </a:buClr>
              <a:buSzTx/>
              <a:defRPr/>
            </a:pPr>
            <a:r>
              <a:rPr lang="fr-FR" sz="3200" b="1" kern="0" dirty="0">
                <a:solidFill>
                  <a:srgbClr val="3C5A9B"/>
                </a:solidFill>
                <a:latin typeface="Century Gothic" panose="020B0502020202020204" pitchFamily="34" charset="0"/>
                <a:ea typeface="+mj-ea"/>
                <a:cs typeface="+mj-cs"/>
              </a:rPr>
              <a:t>Message 1 : </a:t>
            </a:r>
          </a:p>
          <a:p>
            <a:pPr marL="609600" lvl="0" indent="-609600" defTabSz="914400" fontAlgn="base">
              <a:spcBef>
                <a:spcPct val="20000"/>
              </a:spcBef>
              <a:spcAft>
                <a:spcPct val="0"/>
              </a:spcAft>
              <a:buClr>
                <a:srgbClr val="CC0000"/>
              </a:buClr>
              <a:buSzTx/>
              <a:defRPr/>
            </a:pPr>
            <a:r>
              <a:rPr lang="fr-FR" sz="4400" kern="0" dirty="0">
                <a:latin typeface="Century Gothic" panose="020B0502020202020204" pitchFamily="34" charset="0"/>
                <a:ea typeface="+mn-ea"/>
                <a:cs typeface="+mn-cs"/>
              </a:rPr>
              <a:t>	</a:t>
            </a:r>
            <a:r>
              <a:rPr lang="fr-FR" sz="2400" kern="0" dirty="0">
                <a:latin typeface="Century Gothic" panose="020B0502020202020204" pitchFamily="34" charset="0"/>
                <a:ea typeface="+mn-ea"/>
                <a:cs typeface="+mn-cs"/>
              </a:rPr>
              <a:t>L’OMS a fait en 2006 des recommandations pour une </a:t>
            </a:r>
            <a:r>
              <a:rPr lang="fr-FR" sz="2400" b="1" kern="0" dirty="0">
                <a:latin typeface="Century Gothic" panose="020B0502020202020204" pitchFamily="34" charset="0"/>
                <a:ea typeface="+mn-ea"/>
                <a:cs typeface="+mn-cs"/>
              </a:rPr>
              <a:t>Planification et un Espacement Idéal des Grossesses pour la Sante</a:t>
            </a:r>
            <a:r>
              <a:rPr lang="fr-FR" sz="2400" kern="0" dirty="0">
                <a:latin typeface="Century Gothic" panose="020B0502020202020204" pitchFamily="34" charset="0"/>
                <a:ea typeface="+mn-ea"/>
                <a:cs typeface="+mn-cs"/>
              </a:rPr>
              <a:t> </a:t>
            </a:r>
            <a:r>
              <a:rPr lang="fr-FR" sz="2400" b="1" i="1" kern="0" dirty="0">
                <a:effectLst>
                  <a:outerShdw blurRad="38100" dist="38100" dir="2700000" algn="tl">
                    <a:srgbClr val="C0C0C0"/>
                  </a:outerShdw>
                </a:effectLst>
                <a:latin typeface="Century Gothic" panose="020B0502020202020204" pitchFamily="34" charset="0"/>
                <a:ea typeface="+mn-ea"/>
                <a:cs typeface="+mn-cs"/>
              </a:rPr>
              <a:t>(PEIGS)</a:t>
            </a:r>
            <a:endParaRPr lang="fr-FR" sz="2400" kern="0" dirty="0">
              <a:latin typeface="Century Gothic" panose="020B0502020202020204" pitchFamily="34" charset="0"/>
              <a:ea typeface="+mn-ea"/>
              <a:cs typeface="+mn-cs"/>
            </a:endParaRPr>
          </a:p>
          <a:p>
            <a:endParaRPr lang="fr-FR" sz="2800" dirty="0"/>
          </a:p>
        </p:txBody>
      </p:sp>
      <p:sp>
        <p:nvSpPr>
          <p:cNvPr id="4"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Regular" charset="0"/>
            </a:endParaRPr>
          </a:p>
        </p:txBody>
      </p:sp>
    </p:spTree>
    <p:extLst>
      <p:ext uri="{BB962C8B-B14F-4D97-AF65-F5344CB8AC3E}">
        <p14:creationId xmlns:p14="http://schemas.microsoft.com/office/powerpoint/2010/main" val="2262327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7264" y="507016"/>
            <a:ext cx="7886700" cy="604161"/>
          </a:xfrm>
          <a:solidFill>
            <a:schemeClr val="bg1"/>
          </a:solidFill>
        </p:spPr>
        <p:txBody>
          <a:bodyPr>
            <a:normAutofit/>
          </a:bodyPr>
          <a:lstStyle/>
          <a:p>
            <a:r>
              <a:rPr lang="fr-FR" altLang="fr-FR" sz="2400" b="1" kern="0" dirty="0">
                <a:latin typeface="Century Gothic" panose="020B0502020202020204" pitchFamily="34" charset="0"/>
                <a:ea typeface="+mj-ea"/>
                <a:cs typeface="+mj-cs"/>
              </a:rPr>
              <a:t>Apres une naissance vivante :</a:t>
            </a:r>
            <a:endParaRPr lang="fr-FR" sz="2400" b="1" kern="0" dirty="0">
              <a:latin typeface="Century Gothic" panose="020B0502020202020204" pitchFamily="34" charset="0"/>
              <a:ea typeface="+mj-ea"/>
              <a:cs typeface="+mj-cs"/>
            </a:endParaRPr>
          </a:p>
        </p:txBody>
      </p:sp>
      <p:sp>
        <p:nvSpPr>
          <p:cNvPr id="3" name="Espace réservé du contenu 2"/>
          <p:cNvSpPr>
            <a:spLocks noGrp="1"/>
          </p:cNvSpPr>
          <p:nvPr>
            <p:ph idx="1"/>
          </p:nvPr>
        </p:nvSpPr>
        <p:spPr>
          <a:xfrm>
            <a:off x="437264" y="1216604"/>
            <a:ext cx="7886700" cy="3235365"/>
          </a:xfrm>
        </p:spPr>
        <p:txBody>
          <a:bodyPr>
            <a:normAutofit/>
          </a:bodyPr>
          <a:lstStyle/>
          <a:p>
            <a:pPr marL="609600" lvl="0" indent="-609600" defTabSz="914400" fontAlgn="base">
              <a:spcBef>
                <a:spcPct val="20000"/>
              </a:spcBef>
              <a:spcAft>
                <a:spcPct val="0"/>
              </a:spcAft>
              <a:buClrTx/>
              <a:buSzTx/>
              <a:buFontTx/>
              <a:buChar char="•"/>
            </a:pPr>
            <a:r>
              <a:rPr lang="fr-FR" altLang="fr-FR" sz="2800" kern="0" dirty="0">
                <a:latin typeface="Century Gothic" panose="020B0502020202020204" pitchFamily="34" charset="0"/>
                <a:ea typeface="+mn-ea"/>
                <a:cs typeface="+mn-cs"/>
              </a:rPr>
              <a:t>Attendre 2 ans au minimum et 5 ans au maximum avant de devenir à nouveau enceinte </a:t>
            </a:r>
          </a:p>
          <a:p>
            <a:pPr marL="609600" lvl="0" indent="-609600" defTabSz="914400" fontAlgn="base">
              <a:spcBef>
                <a:spcPct val="20000"/>
              </a:spcBef>
              <a:spcAft>
                <a:spcPct val="0"/>
              </a:spcAft>
              <a:buClrTx/>
              <a:buSzTx/>
              <a:buFontTx/>
              <a:buChar char="•"/>
            </a:pPr>
            <a:endParaRPr lang="fr-FR" altLang="fr-FR" sz="2800" kern="0" dirty="0">
              <a:latin typeface="Century Gothic" panose="020B0502020202020204" pitchFamily="34" charset="0"/>
              <a:ea typeface="+mn-ea"/>
              <a:cs typeface="+mn-cs"/>
            </a:endParaRPr>
          </a:p>
          <a:p>
            <a:pPr marL="609600" lvl="0" indent="-609600" defTabSz="914400" fontAlgn="base">
              <a:spcBef>
                <a:spcPct val="20000"/>
              </a:spcBef>
              <a:spcAft>
                <a:spcPct val="0"/>
              </a:spcAft>
              <a:buClrTx/>
              <a:buSzTx/>
              <a:buFontTx/>
              <a:buChar char="•"/>
            </a:pPr>
            <a:r>
              <a:rPr lang="fr-FR" altLang="fr-FR" sz="2800" kern="0" dirty="0">
                <a:latin typeface="Century Gothic" panose="020B0502020202020204" pitchFamily="34" charset="0"/>
                <a:ea typeface="+mn-ea"/>
                <a:cs typeface="+mn-cs"/>
              </a:rPr>
              <a:t>Utiliser une méthode de planification familiale de votre choix et de façon continue entre temps </a:t>
            </a:r>
          </a:p>
          <a:p>
            <a:endParaRPr lang="fr-FR" sz="3200" dirty="0">
              <a:latin typeface="Century Gothic" panose="020B0502020202020204" pitchFamily="34" charset="0"/>
            </a:endParaRPr>
          </a:p>
        </p:txBody>
      </p:sp>
      <p:sp>
        <p:nvSpPr>
          <p:cNvPr id="5"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latin typeface="Century Gothic" panose="020B0502020202020204" pitchFamily="34" charset="0"/>
            </a:endParaRPr>
          </a:p>
        </p:txBody>
      </p:sp>
    </p:spTree>
    <p:extLst>
      <p:ext uri="{BB962C8B-B14F-4D97-AF65-F5344CB8AC3E}">
        <p14:creationId xmlns:p14="http://schemas.microsoft.com/office/powerpoint/2010/main" val="2576061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247" y="269522"/>
            <a:ext cx="8851100" cy="687406"/>
          </a:xfrm>
          <a:solidFill>
            <a:schemeClr val="bg1"/>
          </a:solidFill>
        </p:spPr>
        <p:txBody>
          <a:bodyPr>
            <a:normAutofit/>
          </a:bodyPr>
          <a:lstStyle/>
          <a:p>
            <a:r>
              <a:rPr lang="fr-FR" altLang="fr-FR" sz="4000" kern="0" dirty="0" smtClean="0">
                <a:solidFill>
                  <a:srgbClr val="000066"/>
                </a:solidFill>
                <a:latin typeface="Arial"/>
                <a:ea typeface="+mj-ea"/>
                <a:cs typeface="+mj-cs"/>
              </a:rPr>
              <a:t>   </a:t>
            </a:r>
            <a:r>
              <a:rPr lang="fr-FR" altLang="fr-FR" sz="2400" b="1" kern="0" dirty="0" err="1" smtClean="0">
                <a:latin typeface="Century Gothic" panose="020B0502020202020204" pitchFamily="34" charset="0"/>
                <a:ea typeface="+mj-ea"/>
                <a:cs typeface="+mj-cs"/>
              </a:rPr>
              <a:t>Aprés</a:t>
            </a:r>
            <a:r>
              <a:rPr lang="fr-FR" altLang="fr-FR" sz="2400" b="1" kern="0" dirty="0" smtClean="0">
                <a:latin typeface="Century Gothic" panose="020B0502020202020204" pitchFamily="34" charset="0"/>
                <a:ea typeface="+mj-ea"/>
                <a:cs typeface="+mj-cs"/>
              </a:rPr>
              <a:t> </a:t>
            </a:r>
            <a:r>
              <a:rPr lang="fr-FR" altLang="fr-FR" sz="2400" b="1" kern="0" dirty="0">
                <a:latin typeface="Century Gothic" panose="020B0502020202020204" pitchFamily="34" charset="0"/>
                <a:ea typeface="+mj-ea"/>
                <a:cs typeface="+mj-cs"/>
              </a:rPr>
              <a:t>un avortement</a:t>
            </a:r>
            <a:endParaRPr lang="fr-FR" sz="2400" b="1" kern="0" dirty="0">
              <a:latin typeface="Century Gothic" panose="020B0502020202020204" pitchFamily="34" charset="0"/>
              <a:ea typeface="+mj-ea"/>
              <a:cs typeface="+mj-cs"/>
            </a:endParaRPr>
          </a:p>
        </p:txBody>
      </p:sp>
      <p:sp>
        <p:nvSpPr>
          <p:cNvPr id="3" name="Espace réservé du contenu 2"/>
          <p:cNvSpPr>
            <a:spLocks noGrp="1"/>
          </p:cNvSpPr>
          <p:nvPr>
            <p:ph idx="1"/>
          </p:nvPr>
        </p:nvSpPr>
        <p:spPr>
          <a:xfrm>
            <a:off x="0" y="1073887"/>
            <a:ext cx="8931347" cy="3583171"/>
          </a:xfrm>
        </p:spPr>
        <p:txBody>
          <a:bodyPr>
            <a:noAutofit/>
          </a:bodyPr>
          <a:lstStyle/>
          <a:p>
            <a:pPr marL="609600" lvl="0" indent="-609600" defTabSz="914400" fontAlgn="base">
              <a:spcBef>
                <a:spcPct val="20000"/>
              </a:spcBef>
              <a:spcAft>
                <a:spcPct val="0"/>
              </a:spcAft>
              <a:buClrTx/>
              <a:buSzTx/>
              <a:buFontTx/>
              <a:buChar char="•"/>
            </a:pPr>
            <a:r>
              <a:rPr lang="fr-FR" altLang="fr-FR" sz="2400" kern="0" dirty="0">
                <a:latin typeface="Century Gothic" panose="020B0502020202020204" pitchFamily="34" charset="0"/>
                <a:ea typeface="+mn-ea"/>
                <a:cs typeface="+mn-cs"/>
              </a:rPr>
              <a:t>Attendre au moins 6 mois avant d’envisager de devenir à nouveau enceinte </a:t>
            </a:r>
          </a:p>
          <a:p>
            <a:pPr marL="609600" lvl="0" indent="-609600" defTabSz="914400" fontAlgn="base">
              <a:spcBef>
                <a:spcPct val="20000"/>
              </a:spcBef>
              <a:spcAft>
                <a:spcPct val="0"/>
              </a:spcAft>
              <a:buClrTx/>
              <a:buSzTx/>
              <a:buFontTx/>
              <a:buChar char="•"/>
            </a:pPr>
            <a:endParaRPr lang="fr-FR" altLang="fr-FR" sz="2400" kern="0" dirty="0">
              <a:latin typeface="Century Gothic" panose="020B0502020202020204" pitchFamily="34" charset="0"/>
              <a:ea typeface="+mn-ea"/>
              <a:cs typeface="+mn-cs"/>
            </a:endParaRPr>
          </a:p>
          <a:p>
            <a:pPr marL="609600" lvl="0" indent="-609600" defTabSz="914400" fontAlgn="base">
              <a:spcBef>
                <a:spcPct val="20000"/>
              </a:spcBef>
              <a:spcAft>
                <a:spcPct val="0"/>
              </a:spcAft>
              <a:buClrTx/>
              <a:buSzTx/>
              <a:buFontTx/>
              <a:buChar char="•"/>
            </a:pPr>
            <a:r>
              <a:rPr lang="fr-FR" altLang="fr-FR" sz="2400" kern="0" dirty="0">
                <a:latin typeface="Century Gothic" panose="020B0502020202020204" pitchFamily="34" charset="0"/>
                <a:ea typeface="+mn-ea"/>
                <a:cs typeface="+mn-cs"/>
              </a:rPr>
              <a:t>Utiliser une méthode de planification familiale de votre choix et de façon continue entre temps </a:t>
            </a:r>
          </a:p>
          <a:p>
            <a:endParaRPr lang="fr-FR" sz="3200" dirty="0"/>
          </a:p>
        </p:txBody>
      </p:sp>
      <p:sp>
        <p:nvSpPr>
          <p:cNvPr id="4"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latin typeface="Verdana Regular" charset="0"/>
            </a:endParaRPr>
          </a:p>
        </p:txBody>
      </p:sp>
    </p:spTree>
    <p:extLst>
      <p:ext uri="{BB962C8B-B14F-4D97-AF65-F5344CB8AC3E}">
        <p14:creationId xmlns:p14="http://schemas.microsoft.com/office/powerpoint/2010/main" val="4132616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019" y="432588"/>
            <a:ext cx="7824234" cy="604161"/>
          </a:xfrm>
          <a:solidFill>
            <a:schemeClr val="bg1"/>
          </a:solidFill>
        </p:spPr>
        <p:txBody>
          <a:bodyPr>
            <a:noAutofit/>
          </a:bodyPr>
          <a:lstStyle/>
          <a:p>
            <a:r>
              <a:rPr lang="fr-FR" altLang="fr-FR" sz="2400" b="1" kern="0" dirty="0">
                <a:latin typeface="Century Gothic" panose="020B0502020202020204" pitchFamily="34" charset="0"/>
                <a:ea typeface="+mj-ea"/>
                <a:cs typeface="+mj-cs"/>
              </a:rPr>
              <a:t>Pour les adolescentes </a:t>
            </a:r>
            <a:r>
              <a:rPr lang="fr-FR" altLang="fr-FR" sz="4000" kern="0" dirty="0">
                <a:latin typeface="Century Gothic" panose="020B0502020202020204" pitchFamily="34" charset="0"/>
                <a:ea typeface="+mj-ea"/>
                <a:cs typeface="+mj-cs"/>
              </a:rPr>
              <a:t>:</a:t>
            </a:r>
            <a:endParaRPr lang="fr-FR" sz="4000" b="1" dirty="0">
              <a:latin typeface="Century Gothic" panose="020B0502020202020204" pitchFamily="34" charset="0"/>
            </a:endParaRPr>
          </a:p>
        </p:txBody>
      </p:sp>
      <p:sp>
        <p:nvSpPr>
          <p:cNvPr id="3" name="Espace réservé du contenu 2"/>
          <p:cNvSpPr>
            <a:spLocks noGrp="1"/>
          </p:cNvSpPr>
          <p:nvPr>
            <p:ph idx="1"/>
          </p:nvPr>
        </p:nvSpPr>
        <p:spPr>
          <a:xfrm>
            <a:off x="202019" y="1036749"/>
            <a:ext cx="8676167" cy="3524618"/>
          </a:xfrm>
        </p:spPr>
        <p:txBody>
          <a:bodyPr>
            <a:noAutofit/>
          </a:bodyPr>
          <a:lstStyle/>
          <a:p>
            <a:pPr marL="609600" lvl="0" indent="-609600" defTabSz="914400" fontAlgn="base">
              <a:spcBef>
                <a:spcPct val="20000"/>
              </a:spcBef>
              <a:spcAft>
                <a:spcPct val="0"/>
              </a:spcAft>
              <a:buClrTx/>
              <a:buSzTx/>
              <a:buFontTx/>
              <a:buChar char="•"/>
            </a:pPr>
            <a:r>
              <a:rPr lang="fr-FR" altLang="fr-FR" sz="2400" kern="0" dirty="0">
                <a:latin typeface="Century Gothic" panose="020B0502020202020204" pitchFamily="34" charset="0"/>
                <a:ea typeface="+mn-ea"/>
                <a:cs typeface="+mn-cs"/>
              </a:rPr>
              <a:t>Attendre au moins l’âge de 18 ans avant d’envisager de devenir enceinte </a:t>
            </a:r>
          </a:p>
          <a:p>
            <a:pPr marL="609600" lvl="0" indent="-609600" defTabSz="914400" fontAlgn="base">
              <a:spcBef>
                <a:spcPct val="20000"/>
              </a:spcBef>
              <a:spcAft>
                <a:spcPct val="0"/>
              </a:spcAft>
              <a:buClrTx/>
              <a:buSzTx/>
              <a:buFontTx/>
              <a:buChar char="•"/>
            </a:pPr>
            <a:endParaRPr lang="fr-FR" altLang="fr-FR" sz="2400" kern="0" dirty="0">
              <a:latin typeface="Century Gothic" panose="020B0502020202020204" pitchFamily="34" charset="0"/>
              <a:ea typeface="+mn-ea"/>
              <a:cs typeface="+mn-cs"/>
            </a:endParaRPr>
          </a:p>
          <a:p>
            <a:pPr marL="609600" lvl="0" indent="-609600" defTabSz="914400" fontAlgn="base">
              <a:spcBef>
                <a:spcPct val="20000"/>
              </a:spcBef>
              <a:spcAft>
                <a:spcPct val="0"/>
              </a:spcAft>
              <a:buClrTx/>
              <a:buSzTx/>
              <a:buFontTx/>
              <a:buChar char="•"/>
            </a:pPr>
            <a:r>
              <a:rPr lang="fr-FR" altLang="fr-FR" sz="2400" kern="0" dirty="0">
                <a:latin typeface="Century Gothic" panose="020B0502020202020204" pitchFamily="34" charset="0"/>
                <a:ea typeface="+mn-ea"/>
                <a:cs typeface="+mn-cs"/>
              </a:rPr>
              <a:t>S’abstenir de rapports sexuels ou utiliser une méthode de planification familiale de votre choix et de façon continue jusqu’à l’âge de 18 ans. </a:t>
            </a:r>
          </a:p>
          <a:p>
            <a:pPr>
              <a:lnSpc>
                <a:spcPct val="90000"/>
              </a:lnSpc>
            </a:pPr>
            <a:endParaRPr lang="fr-FR" sz="2400" dirty="0">
              <a:solidFill>
                <a:srgbClr val="FF0000"/>
              </a:solidFill>
              <a:latin typeface="Century Gothic" panose="020B0502020202020204" pitchFamily="34" charset="0"/>
            </a:endParaRPr>
          </a:p>
        </p:txBody>
      </p:sp>
      <p:sp>
        <p:nvSpPr>
          <p:cNvPr id="4"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Regular" charset="0"/>
            </a:endParaRPr>
          </a:p>
        </p:txBody>
      </p:sp>
    </p:spTree>
    <p:extLst>
      <p:ext uri="{BB962C8B-B14F-4D97-AF65-F5344CB8AC3E}">
        <p14:creationId xmlns:p14="http://schemas.microsoft.com/office/powerpoint/2010/main" val="203112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3915" y="552143"/>
            <a:ext cx="8452883" cy="4062387"/>
          </a:xfrm>
        </p:spPr>
        <p:txBody>
          <a:bodyPr/>
          <a:lstStyle/>
          <a:p>
            <a:r>
              <a:rPr lang="fr-FR" sz="3200" b="1" kern="0" dirty="0">
                <a:solidFill>
                  <a:srgbClr val="3C5A9B"/>
                </a:solidFill>
                <a:latin typeface="Century Gothic" panose="020B0502020202020204" pitchFamily="34" charset="0"/>
                <a:ea typeface="+mj-ea"/>
                <a:cs typeface="+mj-cs"/>
              </a:rPr>
              <a:t>Message 2 : </a:t>
            </a:r>
            <a:r>
              <a:rPr lang="fr-FR" sz="4800" kern="0" dirty="0">
                <a:solidFill>
                  <a:srgbClr val="333399"/>
                </a:solidFill>
                <a:latin typeface="Century Gothic" panose="020B0502020202020204" pitchFamily="34" charset="0"/>
                <a:ea typeface="+mj-ea"/>
                <a:cs typeface="+mj-cs"/>
              </a:rPr>
              <a:t/>
            </a:r>
            <a:br>
              <a:rPr lang="fr-FR" sz="4800" kern="0" dirty="0">
                <a:solidFill>
                  <a:srgbClr val="333399"/>
                </a:solidFill>
                <a:latin typeface="Century Gothic" panose="020B0502020202020204" pitchFamily="34" charset="0"/>
                <a:ea typeface="+mj-ea"/>
                <a:cs typeface="+mj-cs"/>
              </a:rPr>
            </a:br>
            <a:r>
              <a:rPr lang="fr-FR" sz="2400" kern="0" dirty="0">
                <a:latin typeface="Century Gothic" panose="020B0502020202020204" pitchFamily="34" charset="0"/>
                <a:ea typeface="+mj-ea"/>
                <a:cs typeface="+mj-cs"/>
              </a:rPr>
              <a:t>La planification familiale est un aspect fondamental du développement économique</a:t>
            </a:r>
            <a:endParaRPr lang="fr-FR" sz="2400" dirty="0">
              <a:latin typeface="Century Gothic" panose="020B0502020202020204" pitchFamily="34" charset="0"/>
            </a:endParaRPr>
          </a:p>
        </p:txBody>
      </p:sp>
      <p:sp>
        <p:nvSpPr>
          <p:cNvPr id="4"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Regular" charset="0"/>
            </a:endParaRPr>
          </a:p>
        </p:txBody>
      </p:sp>
    </p:spTree>
    <p:extLst>
      <p:ext uri="{BB962C8B-B14F-4D97-AF65-F5344CB8AC3E}">
        <p14:creationId xmlns:p14="http://schemas.microsoft.com/office/powerpoint/2010/main" val="2475305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Regular"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184" y="-20317"/>
            <a:ext cx="8899450" cy="4898816"/>
          </a:xfrm>
          <a:prstGeom prst="rect">
            <a:avLst/>
          </a:prstGeom>
          <a:noFill/>
          <a:ln>
            <a:noFill/>
          </a:ln>
          <a:effectLst/>
          <a:extLst>
            <a:ext uri="{909E8E84-426E-40DD-AFC4-6F175D3DCCD1}">
              <a14:hiddenFill xmlns:a14="http://schemas.microsoft.com/office/drawing/2010/main">
                <a:gradFill rotWithShape="1">
                  <a:gsLst>
                    <a:gs pos="0">
                      <a:srgbClr val="33CC33"/>
                    </a:gs>
                    <a:gs pos="100000">
                      <a:srgbClr val="33CC33">
                        <a:gamma/>
                        <a:shade val="46275"/>
                        <a:invGamma/>
                      </a:srgbClr>
                    </a:gs>
                  </a:gsLst>
                  <a:lin ang="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7425" y="4826000"/>
            <a:ext cx="44989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169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Regular"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488" y="298203"/>
            <a:ext cx="8856921" cy="4369489"/>
          </a:xfrm>
          <a:prstGeom prst="rect">
            <a:avLst/>
          </a:prstGeom>
          <a:noFill/>
          <a:ln>
            <a:noFill/>
          </a:ln>
          <a:effectLst/>
          <a:extLst>
            <a:ext uri="{909E8E84-426E-40DD-AFC4-6F175D3DCCD1}">
              <a14:hiddenFill xmlns:a14="http://schemas.microsoft.com/office/drawing/2010/main">
                <a:gradFill rotWithShape="1">
                  <a:gsLst>
                    <a:gs pos="0">
                      <a:srgbClr val="33CC33"/>
                    </a:gs>
                    <a:gs pos="100000">
                      <a:srgbClr val="33CC33">
                        <a:gamma/>
                        <a:shade val="46275"/>
                        <a:invGamma/>
                      </a:srgbClr>
                    </a:gs>
                  </a:gsLst>
                  <a:lin ang="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87" y="4667692"/>
            <a:ext cx="44989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363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855" y="269523"/>
            <a:ext cx="8989324" cy="708673"/>
          </a:xfrm>
          <a:solidFill>
            <a:schemeClr val="bg1"/>
          </a:solidFill>
        </p:spPr>
        <p:txBody>
          <a:bodyPr>
            <a:noAutofit/>
          </a:bodyPr>
          <a:lstStyle/>
          <a:p>
            <a:r>
              <a:rPr lang="fr-FR" altLang="fr-FR" b="1" kern="0" dirty="0">
                <a:solidFill>
                  <a:srgbClr val="3C5A9B"/>
                </a:solidFill>
                <a:latin typeface="Century Gothic" panose="020B0502020202020204" pitchFamily="34" charset="0"/>
                <a:ea typeface="+mj-ea"/>
                <a:cs typeface="+mj-cs"/>
              </a:rPr>
              <a:t>Avantages socio économiques</a:t>
            </a:r>
            <a:endParaRPr lang="fr-FR" b="1" kern="0" dirty="0">
              <a:solidFill>
                <a:srgbClr val="3C5A9B"/>
              </a:solidFill>
              <a:latin typeface="Century Gothic" panose="020B0502020202020204" pitchFamily="34" charset="0"/>
              <a:ea typeface="+mj-ea"/>
              <a:cs typeface="+mj-cs"/>
            </a:endParaRPr>
          </a:p>
        </p:txBody>
      </p:sp>
      <p:sp>
        <p:nvSpPr>
          <p:cNvPr id="3" name="Espace réservé du contenu 2"/>
          <p:cNvSpPr>
            <a:spLocks noGrp="1"/>
          </p:cNvSpPr>
          <p:nvPr>
            <p:ph idx="1"/>
          </p:nvPr>
        </p:nvSpPr>
        <p:spPr>
          <a:xfrm>
            <a:off x="148855" y="1180214"/>
            <a:ext cx="8825024" cy="3880885"/>
          </a:xfrm>
        </p:spPr>
        <p:txBody>
          <a:bodyPr>
            <a:noAutofit/>
          </a:bodyPr>
          <a:lstStyle/>
          <a:p>
            <a:pPr marL="609600" lvl="0" indent="-609600" defTabSz="914400" fontAlgn="base">
              <a:lnSpc>
                <a:spcPct val="80000"/>
              </a:lnSpc>
              <a:spcBef>
                <a:spcPct val="20000"/>
              </a:spcBef>
              <a:spcAft>
                <a:spcPct val="0"/>
              </a:spcAft>
              <a:buClrTx/>
              <a:buSzTx/>
              <a:buFontTx/>
              <a:buChar char="•"/>
            </a:pPr>
            <a:r>
              <a:rPr lang="fr-FR" altLang="fr-FR" sz="2400" kern="0" dirty="0">
                <a:latin typeface="Century Gothic" panose="020B0502020202020204" pitchFamily="34" charset="0"/>
                <a:ea typeface="+mn-ea"/>
                <a:cs typeface="+mn-cs"/>
              </a:rPr>
              <a:t>Est un droit humain </a:t>
            </a:r>
            <a:r>
              <a:rPr lang="fr-FR" altLang="fr-FR" sz="2400" kern="0" dirty="0" smtClean="0">
                <a:latin typeface="Century Gothic" panose="020B0502020202020204" pitchFamily="34" charset="0"/>
                <a:ea typeface="+mn-ea"/>
                <a:cs typeface="+mn-cs"/>
              </a:rPr>
              <a:t>fondamental</a:t>
            </a:r>
            <a:endParaRPr lang="fr-FR" altLang="fr-FR" sz="2400" kern="0" dirty="0">
              <a:latin typeface="Century Gothic" panose="020B0502020202020204" pitchFamily="34" charset="0"/>
              <a:ea typeface="+mn-ea"/>
              <a:cs typeface="+mn-cs"/>
            </a:endParaRPr>
          </a:p>
          <a:p>
            <a:pPr marL="609600" lvl="0" indent="-609600" defTabSz="914400" fontAlgn="base">
              <a:lnSpc>
                <a:spcPct val="80000"/>
              </a:lnSpc>
              <a:spcBef>
                <a:spcPct val="20000"/>
              </a:spcBef>
              <a:spcAft>
                <a:spcPct val="0"/>
              </a:spcAft>
              <a:buClrTx/>
              <a:buSzTx/>
              <a:buFontTx/>
              <a:buChar char="•"/>
            </a:pPr>
            <a:r>
              <a:rPr lang="fr-FR" altLang="fr-FR" sz="2400" kern="0" dirty="0">
                <a:latin typeface="Century Gothic" panose="020B0502020202020204" pitchFamily="34" charset="0"/>
                <a:ea typeface="+mn-ea"/>
                <a:cs typeface="+mn-cs"/>
              </a:rPr>
              <a:t>Fait progresser l’équité des genres </a:t>
            </a:r>
          </a:p>
          <a:p>
            <a:pPr marL="609600" lvl="0" indent="-609600" defTabSz="914400" fontAlgn="base">
              <a:lnSpc>
                <a:spcPct val="80000"/>
              </a:lnSpc>
              <a:spcBef>
                <a:spcPct val="20000"/>
              </a:spcBef>
              <a:spcAft>
                <a:spcPct val="0"/>
              </a:spcAft>
              <a:buClrTx/>
              <a:buSzTx/>
              <a:buFontTx/>
              <a:buChar char="•"/>
            </a:pPr>
            <a:r>
              <a:rPr lang="fr-FR" altLang="fr-FR" sz="2400" kern="0" dirty="0">
                <a:latin typeface="Century Gothic" panose="020B0502020202020204" pitchFamily="34" charset="0"/>
                <a:ea typeface="+mn-ea"/>
                <a:cs typeface="+mn-cs"/>
              </a:rPr>
              <a:t>Améliore la qualité de la vie de tous </a:t>
            </a:r>
          </a:p>
          <a:p>
            <a:pPr marL="609600" lvl="0" indent="-609600" defTabSz="914400" fontAlgn="base">
              <a:lnSpc>
                <a:spcPct val="80000"/>
              </a:lnSpc>
              <a:spcBef>
                <a:spcPct val="20000"/>
              </a:spcBef>
              <a:spcAft>
                <a:spcPct val="0"/>
              </a:spcAft>
              <a:buClr>
                <a:srgbClr val="CC0000"/>
              </a:buClr>
              <a:buSzTx/>
              <a:buFontTx/>
              <a:buChar char="•"/>
            </a:pPr>
            <a:endParaRPr lang="fr-FR" altLang="fr-FR" sz="2400" kern="0" dirty="0">
              <a:solidFill>
                <a:srgbClr val="333399"/>
              </a:solidFill>
              <a:latin typeface="Century Gothic" panose="020B0502020202020204" pitchFamily="34" charset="0"/>
              <a:ea typeface="+mn-ea"/>
              <a:cs typeface="+mn-cs"/>
            </a:endParaRPr>
          </a:p>
          <a:p>
            <a:pPr marL="609600" lvl="0" indent="-609600" defTabSz="914400" fontAlgn="base">
              <a:lnSpc>
                <a:spcPct val="80000"/>
              </a:lnSpc>
              <a:spcBef>
                <a:spcPct val="20000"/>
              </a:spcBef>
              <a:spcAft>
                <a:spcPct val="0"/>
              </a:spcAft>
              <a:buClr>
                <a:srgbClr val="CC0000"/>
              </a:buClr>
              <a:buSzTx/>
              <a:buFontTx/>
              <a:buChar char="•"/>
            </a:pPr>
            <a:endParaRPr lang="fr-FR" altLang="fr-FR" sz="2800" kern="0" dirty="0">
              <a:solidFill>
                <a:srgbClr val="333399"/>
              </a:solidFill>
              <a:latin typeface="Century Gothic" panose="020B0502020202020204" pitchFamily="34" charset="0"/>
              <a:ea typeface="+mn-ea"/>
              <a:cs typeface="+mn-cs"/>
            </a:endParaRPr>
          </a:p>
          <a:p>
            <a:endParaRPr lang="fr-FR" sz="2800" dirty="0"/>
          </a:p>
        </p:txBody>
      </p:sp>
      <p:sp>
        <p:nvSpPr>
          <p:cNvPr id="4"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Regular" charset="0"/>
            </a:endParaRPr>
          </a:p>
        </p:txBody>
      </p:sp>
    </p:spTree>
    <p:extLst>
      <p:ext uri="{BB962C8B-B14F-4D97-AF65-F5344CB8AC3E}">
        <p14:creationId xmlns:p14="http://schemas.microsoft.com/office/powerpoint/2010/main" val="826363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74" y="445467"/>
            <a:ext cx="8164476" cy="604161"/>
          </a:xfrm>
          <a:solidFill>
            <a:schemeClr val="accent1">
              <a:lumMod val="75000"/>
            </a:schemeClr>
          </a:solidFill>
        </p:spPr>
        <p:txBody>
          <a:bodyPr>
            <a:normAutofit/>
          </a:bodyPr>
          <a:lstStyle/>
          <a:p>
            <a:pPr algn="ctr"/>
            <a:r>
              <a:rPr lang="en-US" dirty="0" smtClean="0">
                <a:solidFill>
                  <a:schemeClr val="bg1"/>
                </a:solidFill>
              </a:rPr>
              <a:t>BIENVENUE A L’UNIVERSITE DU TCI</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t>The Challenge Initiative</a:t>
            </a:r>
            <a:endParaRPr lang="en-US" dirty="0"/>
          </a:p>
        </p:txBody>
      </p:sp>
      <p:sp>
        <p:nvSpPr>
          <p:cNvPr id="4" name="Slide Number Placeholder 3"/>
          <p:cNvSpPr>
            <a:spLocks noGrp="1"/>
          </p:cNvSpPr>
          <p:nvPr>
            <p:ph type="sldNum" sz="quarter" idx="12"/>
          </p:nvPr>
        </p:nvSpPr>
        <p:spPr/>
        <p:txBody>
          <a:bodyPr/>
          <a:lstStyle/>
          <a:p>
            <a:fld id="{D60D1EDE-7116-2443-9BDD-368CE5B37660}" type="slidenum">
              <a:rPr lang="en-US" smtClean="0"/>
              <a:pPr/>
              <a:t>2</a:t>
            </a:fld>
            <a:endParaRPr lang="en-US" dirty="0"/>
          </a:p>
        </p:txBody>
      </p:sp>
      <p:sp>
        <p:nvSpPr>
          <p:cNvPr id="30"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Regular"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37" y="1124608"/>
            <a:ext cx="8064693" cy="3548740"/>
          </a:xfrm>
          <a:prstGeom prst="rect">
            <a:avLst/>
          </a:prstGeom>
        </p:spPr>
      </p:pic>
    </p:spTree>
    <p:extLst>
      <p:ext uri="{BB962C8B-B14F-4D97-AF65-F5344CB8AC3E}">
        <p14:creationId xmlns:p14="http://schemas.microsoft.com/office/powerpoint/2010/main" val="1894180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1386" y="165990"/>
            <a:ext cx="8814392" cy="4408805"/>
          </a:xfrm>
        </p:spPr>
        <p:txBody>
          <a:bodyPr>
            <a:noAutofit/>
          </a:bodyPr>
          <a:lstStyle/>
          <a:p>
            <a:pPr lvl="0" defTabSz="914400" fontAlgn="base">
              <a:spcBef>
                <a:spcPct val="20000"/>
              </a:spcBef>
              <a:spcAft>
                <a:spcPct val="0"/>
              </a:spcAft>
              <a:buClr>
                <a:srgbClr val="CC0000"/>
              </a:buClr>
              <a:buSzTx/>
            </a:pPr>
            <a:r>
              <a:rPr lang="en-US" sz="3200" b="1" kern="0" dirty="0">
                <a:solidFill>
                  <a:srgbClr val="3C5A9B"/>
                </a:solidFill>
                <a:latin typeface="Century Gothic" panose="020B0502020202020204" pitchFamily="34" charset="0"/>
                <a:ea typeface="+mj-ea"/>
                <a:cs typeface="+mj-cs"/>
              </a:rPr>
              <a:t>Message 3 </a:t>
            </a:r>
            <a:r>
              <a:rPr lang="en-US" sz="3200" b="1" kern="0" dirty="0" smtClean="0">
                <a:solidFill>
                  <a:srgbClr val="3C5A9B"/>
                </a:solidFill>
                <a:latin typeface="Century Gothic" panose="020B0502020202020204" pitchFamily="34" charset="0"/>
                <a:ea typeface="+mj-ea"/>
                <a:cs typeface="+mj-cs"/>
              </a:rPr>
              <a:t>:</a:t>
            </a:r>
          </a:p>
          <a:p>
            <a:pPr lvl="0" defTabSz="914400" fontAlgn="base">
              <a:spcBef>
                <a:spcPct val="20000"/>
              </a:spcBef>
              <a:spcAft>
                <a:spcPct val="0"/>
              </a:spcAft>
              <a:buClrTx/>
              <a:buSzTx/>
            </a:pPr>
            <a:r>
              <a:rPr lang="en-US" sz="3200" b="1" kern="0" dirty="0" smtClean="0">
                <a:solidFill>
                  <a:srgbClr val="3C5A9B"/>
                </a:solidFill>
                <a:latin typeface="Century Gothic" panose="020B0502020202020204" pitchFamily="34" charset="0"/>
                <a:ea typeface="+mj-ea"/>
                <a:cs typeface="+mj-cs"/>
              </a:rPr>
              <a:t> </a:t>
            </a:r>
            <a:r>
              <a:rPr lang="en-US" sz="3600" kern="0" dirty="0">
                <a:solidFill>
                  <a:srgbClr val="000066"/>
                </a:solidFill>
                <a:latin typeface="Century Gothic" panose="020B0502020202020204" pitchFamily="34" charset="0"/>
                <a:ea typeface="+mj-ea"/>
                <a:cs typeface="+mj-cs"/>
              </a:rPr>
              <a:t/>
            </a:r>
            <a:br>
              <a:rPr lang="en-US" sz="3600" kern="0" dirty="0">
                <a:solidFill>
                  <a:srgbClr val="000066"/>
                </a:solidFill>
                <a:latin typeface="Century Gothic" panose="020B0502020202020204" pitchFamily="34" charset="0"/>
                <a:ea typeface="+mj-ea"/>
                <a:cs typeface="+mj-cs"/>
              </a:rPr>
            </a:br>
            <a:r>
              <a:rPr lang="en-US" sz="2400" kern="0" dirty="0" smtClean="0">
                <a:latin typeface="Century Gothic" panose="020B0502020202020204" pitchFamily="34" charset="0"/>
                <a:ea typeface="+mj-ea"/>
                <a:cs typeface="+mj-cs"/>
              </a:rPr>
              <a:t>L’utilisation d’une </a:t>
            </a:r>
            <a:r>
              <a:rPr lang="en-US" sz="2400" kern="0" dirty="0">
                <a:latin typeface="Century Gothic" panose="020B0502020202020204" pitchFamily="34" charset="0"/>
                <a:ea typeface="+mj-ea"/>
                <a:cs typeface="+mj-cs"/>
              </a:rPr>
              <a:t>méthode contraceptive </a:t>
            </a:r>
            <a:r>
              <a:rPr lang="en-US" sz="2400" b="1" kern="0" dirty="0">
                <a:effectLst>
                  <a:outerShdw blurRad="38100" dist="38100" dir="2700000" algn="tl">
                    <a:srgbClr val="C0C0C0"/>
                  </a:outerShdw>
                </a:effectLst>
                <a:latin typeface="Century Gothic" panose="020B0502020202020204" pitchFamily="34" charset="0"/>
                <a:ea typeface="+mj-ea"/>
                <a:cs typeface="+mj-cs"/>
              </a:rPr>
              <a:t>n’est pas dangereuse pour la santé </a:t>
            </a:r>
            <a:br>
              <a:rPr lang="en-US" sz="2400" b="1" kern="0" dirty="0">
                <a:effectLst>
                  <a:outerShdw blurRad="38100" dist="38100" dir="2700000" algn="tl">
                    <a:srgbClr val="C0C0C0"/>
                  </a:outerShdw>
                </a:effectLst>
                <a:latin typeface="Century Gothic" panose="020B0502020202020204" pitchFamily="34" charset="0"/>
                <a:ea typeface="+mj-ea"/>
                <a:cs typeface="+mj-cs"/>
              </a:rPr>
            </a:br>
            <a:r>
              <a:rPr lang="en-US" sz="2400" b="1" kern="0" dirty="0">
                <a:effectLst>
                  <a:outerShdw blurRad="38100" dist="38100" dir="2700000" algn="tl">
                    <a:srgbClr val="C0C0C0"/>
                  </a:outerShdw>
                </a:effectLst>
                <a:latin typeface="Century Gothic" panose="020B0502020202020204" pitchFamily="34" charset="0"/>
                <a:ea typeface="+mj-ea"/>
                <a:cs typeface="+mj-cs"/>
              </a:rPr>
              <a:t> </a:t>
            </a:r>
            <a:r>
              <a:rPr lang="en-US" sz="2400" b="1" kern="0" dirty="0" smtClean="0">
                <a:effectLst>
                  <a:outerShdw blurRad="38100" dist="38100" dir="2700000" algn="tl">
                    <a:srgbClr val="C0C0C0"/>
                  </a:outerShdw>
                </a:effectLst>
                <a:latin typeface="Century Gothic" panose="020B0502020202020204" pitchFamily="34" charset="0"/>
                <a:ea typeface="+mj-ea"/>
                <a:cs typeface="+mj-cs"/>
              </a:rPr>
              <a:t>“</a:t>
            </a:r>
            <a:r>
              <a:rPr lang="en-US" sz="2400" b="1" kern="0" dirty="0">
                <a:latin typeface="Century Gothic" panose="020B0502020202020204" pitchFamily="34" charset="0"/>
                <a:ea typeface="+mj-ea"/>
                <a:cs typeface="+mj-cs"/>
              </a:rPr>
              <a:t>si respect des normes” </a:t>
            </a:r>
            <a:r>
              <a:rPr lang="en-US" sz="2400" b="1" kern="0" dirty="0" smtClean="0">
                <a:latin typeface="Century Gothic" panose="020B0502020202020204" pitchFamily="34" charset="0"/>
                <a:ea typeface="+mj-ea"/>
                <a:cs typeface="+mj-cs"/>
              </a:rPr>
              <a:t>:</a:t>
            </a:r>
            <a:endParaRPr lang="fr-FR" altLang="fr-FR" sz="2400" kern="0" dirty="0">
              <a:latin typeface="Arial"/>
              <a:ea typeface="+mn-ea"/>
              <a:cs typeface="+mn-cs"/>
            </a:endParaRPr>
          </a:p>
          <a:p>
            <a:pPr marL="1238250" lvl="1" indent="-609600" defTabSz="914400" fontAlgn="base">
              <a:spcBef>
                <a:spcPct val="20000"/>
              </a:spcBef>
              <a:spcAft>
                <a:spcPct val="0"/>
              </a:spcAft>
              <a:buClrTx/>
              <a:buSzTx/>
              <a:buFontTx/>
              <a:buChar char="•"/>
            </a:pPr>
            <a:r>
              <a:rPr lang="fr-FR" altLang="fr-FR" sz="2400" kern="0" dirty="0">
                <a:latin typeface="Arial"/>
                <a:ea typeface="+mn-ea"/>
                <a:cs typeface="+mn-cs"/>
              </a:rPr>
              <a:t>Counseling de qualité </a:t>
            </a:r>
          </a:p>
          <a:p>
            <a:pPr marL="1238250" lvl="1" indent="-609600" defTabSz="914400" fontAlgn="base">
              <a:spcBef>
                <a:spcPct val="20000"/>
              </a:spcBef>
              <a:spcAft>
                <a:spcPct val="0"/>
              </a:spcAft>
              <a:buClrTx/>
              <a:buSzTx/>
              <a:buFontTx/>
              <a:buChar char="•"/>
            </a:pPr>
            <a:r>
              <a:rPr lang="fr-FR" altLang="fr-FR" sz="2400" kern="0" dirty="0">
                <a:latin typeface="Arial"/>
                <a:ea typeface="+mn-ea"/>
                <a:cs typeface="+mn-cs"/>
              </a:rPr>
              <a:t>Vérification des critères d’éligibilité médicale </a:t>
            </a:r>
          </a:p>
          <a:p>
            <a:pPr>
              <a:lnSpc>
                <a:spcPct val="80000"/>
              </a:lnSpc>
              <a:buClrTx/>
            </a:pPr>
            <a:endParaRPr lang="fr-FR" sz="2800" dirty="0"/>
          </a:p>
        </p:txBody>
      </p:sp>
      <p:sp>
        <p:nvSpPr>
          <p:cNvPr id="4"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Regular" charset="0"/>
            </a:endParaRPr>
          </a:p>
        </p:txBody>
      </p:sp>
    </p:spTree>
    <p:extLst>
      <p:ext uri="{BB962C8B-B14F-4D97-AF65-F5344CB8AC3E}">
        <p14:creationId xmlns:p14="http://schemas.microsoft.com/office/powerpoint/2010/main" val="3226911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34" y="269522"/>
            <a:ext cx="9138179" cy="793735"/>
          </a:xfrm>
          <a:solidFill>
            <a:schemeClr val="bg1"/>
          </a:solidFill>
        </p:spPr>
        <p:txBody>
          <a:bodyPr>
            <a:noAutofit/>
          </a:bodyPr>
          <a:lstStyle/>
          <a:p>
            <a:r>
              <a:rPr lang="fr-FR" altLang="fr-FR" b="1" kern="0" dirty="0">
                <a:solidFill>
                  <a:srgbClr val="3C5A9B"/>
                </a:solidFill>
                <a:latin typeface="Century Gothic" panose="020B0502020202020204" pitchFamily="34" charset="0"/>
                <a:ea typeface="+mj-ea"/>
                <a:cs typeface="+mj-cs"/>
              </a:rPr>
              <a:t>Le Counseling </a:t>
            </a:r>
            <a:endParaRPr lang="fr-FR" b="1" kern="0" dirty="0">
              <a:solidFill>
                <a:srgbClr val="3C5A9B"/>
              </a:solidFill>
              <a:latin typeface="Century Gothic" panose="020B0502020202020204" pitchFamily="34" charset="0"/>
              <a:ea typeface="+mj-ea"/>
              <a:cs typeface="+mj-cs"/>
            </a:endParaRPr>
          </a:p>
        </p:txBody>
      </p:sp>
      <p:sp>
        <p:nvSpPr>
          <p:cNvPr id="3" name="Espace réservé du contenu 2"/>
          <p:cNvSpPr>
            <a:spLocks noGrp="1"/>
          </p:cNvSpPr>
          <p:nvPr>
            <p:ph idx="1"/>
          </p:nvPr>
        </p:nvSpPr>
        <p:spPr>
          <a:xfrm>
            <a:off x="63794" y="978195"/>
            <a:ext cx="8920717" cy="3689498"/>
          </a:xfrm>
        </p:spPr>
        <p:txBody>
          <a:bodyPr>
            <a:noAutofit/>
          </a:bodyPr>
          <a:lstStyle/>
          <a:p>
            <a:pPr marL="457200" lvl="0" indent="-457200" defTabSz="914400" fontAlgn="base">
              <a:lnSpc>
                <a:spcPct val="90000"/>
              </a:lnSpc>
              <a:spcBef>
                <a:spcPct val="20000"/>
              </a:spcBef>
              <a:spcAft>
                <a:spcPct val="0"/>
              </a:spcAft>
              <a:buClrTx/>
              <a:buSzTx/>
              <a:buFont typeface="Arial" panose="020B0604020202020204" pitchFamily="34" charset="0"/>
              <a:buChar char="•"/>
            </a:pPr>
            <a:r>
              <a:rPr lang="en-GB" altLang="fr-FR" sz="2400" kern="0" dirty="0">
                <a:latin typeface="Century Gothic" panose="020B0502020202020204" pitchFamily="34" charset="0"/>
                <a:ea typeface="+mn-ea"/>
                <a:cs typeface="+mn-cs"/>
              </a:rPr>
              <a:t>Il permet aux prestataires </a:t>
            </a:r>
          </a:p>
          <a:p>
            <a:pPr marL="457200" lvl="0" indent="-457200" defTabSz="914400" fontAlgn="base">
              <a:lnSpc>
                <a:spcPct val="90000"/>
              </a:lnSpc>
              <a:spcBef>
                <a:spcPct val="20000"/>
              </a:spcBef>
              <a:spcAft>
                <a:spcPct val="0"/>
              </a:spcAft>
              <a:buClrTx/>
              <a:buSzTx/>
              <a:buFont typeface="Arial" panose="020B0604020202020204" pitchFamily="34" charset="0"/>
              <a:buChar char="•"/>
            </a:pPr>
            <a:r>
              <a:rPr lang="en-GB" altLang="fr-FR" sz="2400" kern="0" dirty="0">
                <a:latin typeface="Century Gothic" panose="020B0502020202020204" pitchFamily="34" charset="0"/>
                <a:ea typeface="+mn-ea"/>
                <a:cs typeface="+mn-cs"/>
              </a:rPr>
              <a:t>De </a:t>
            </a:r>
            <a:r>
              <a:rPr lang="fr-FR" altLang="fr-FR" sz="2400" kern="0" dirty="0">
                <a:latin typeface="Century Gothic" panose="020B0502020202020204" pitchFamily="34" charset="0"/>
                <a:ea typeface="+mn-ea"/>
                <a:cs typeface="+mn-cs"/>
              </a:rPr>
              <a:t>présenter les méthodes au client : caractéristiques, effets secondaires et complications</a:t>
            </a:r>
            <a:br>
              <a:rPr lang="fr-FR" altLang="fr-FR" sz="2400" kern="0" dirty="0">
                <a:latin typeface="Century Gothic" panose="020B0502020202020204" pitchFamily="34" charset="0"/>
                <a:ea typeface="+mn-ea"/>
                <a:cs typeface="+mn-cs"/>
              </a:rPr>
            </a:br>
            <a:r>
              <a:rPr lang="fr-FR" altLang="fr-FR" sz="2400" kern="0" dirty="0">
                <a:latin typeface="Century Gothic" panose="020B0502020202020204" pitchFamily="34" charset="0"/>
                <a:ea typeface="+mn-ea"/>
                <a:cs typeface="+mn-cs"/>
              </a:rPr>
              <a:t>possibles, efficacité, mode d’utilisation correct, possibilité de prévenir ou non la transmission des </a:t>
            </a:r>
            <a:r>
              <a:rPr lang="fr-FR" altLang="fr-FR" sz="2400" kern="0" dirty="0" smtClean="0">
                <a:latin typeface="Century Gothic" panose="020B0502020202020204" pitchFamily="34" charset="0"/>
                <a:ea typeface="+mn-ea"/>
                <a:cs typeface="+mn-cs"/>
              </a:rPr>
              <a:t>IST/VIH</a:t>
            </a:r>
            <a:endParaRPr lang="fr-FR" altLang="fr-FR" sz="2400" kern="0" dirty="0">
              <a:latin typeface="Century Gothic" panose="020B0502020202020204" pitchFamily="34" charset="0"/>
            </a:endParaRPr>
          </a:p>
          <a:p>
            <a:pPr marL="457200" lvl="0" indent="-457200" defTabSz="914400" fontAlgn="base">
              <a:lnSpc>
                <a:spcPct val="90000"/>
              </a:lnSpc>
              <a:spcBef>
                <a:spcPct val="20000"/>
              </a:spcBef>
              <a:spcAft>
                <a:spcPct val="0"/>
              </a:spcAft>
              <a:buClrTx/>
              <a:buSzTx/>
              <a:buFont typeface="Arial" panose="020B0604020202020204" pitchFamily="34" charset="0"/>
              <a:buChar char="•"/>
            </a:pPr>
            <a:r>
              <a:rPr lang="fr-FR" altLang="fr-FR" sz="2400" kern="0" dirty="0">
                <a:latin typeface="Century Gothic" panose="020B0502020202020204" pitchFamily="34" charset="0"/>
                <a:ea typeface="+mn-ea"/>
                <a:cs typeface="+mn-cs"/>
              </a:rPr>
              <a:t>De vérifier l’éligibilité des clients</a:t>
            </a:r>
          </a:p>
          <a:p>
            <a:pPr marL="609600" lvl="0" indent="-609600" defTabSz="914400" fontAlgn="base">
              <a:lnSpc>
                <a:spcPct val="80000"/>
              </a:lnSpc>
              <a:spcBef>
                <a:spcPct val="20000"/>
              </a:spcBef>
              <a:spcAft>
                <a:spcPct val="0"/>
              </a:spcAft>
              <a:buClrTx/>
              <a:buSzTx/>
              <a:buFontTx/>
              <a:buChar char="•"/>
            </a:pPr>
            <a:endParaRPr lang="fr-FR" altLang="fr-FR" sz="3200" kern="0" dirty="0">
              <a:solidFill>
                <a:srgbClr val="000000"/>
              </a:solidFill>
              <a:latin typeface="Century Gothic" panose="020B0502020202020204" pitchFamily="34" charset="0"/>
              <a:ea typeface="+mn-ea"/>
              <a:cs typeface="+mn-cs"/>
            </a:endParaRPr>
          </a:p>
          <a:p>
            <a:endParaRPr lang="fr-FR" sz="2800" dirty="0"/>
          </a:p>
        </p:txBody>
      </p:sp>
      <p:sp>
        <p:nvSpPr>
          <p:cNvPr id="4"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Regular" charset="0"/>
            </a:endParaRPr>
          </a:p>
        </p:txBody>
      </p:sp>
    </p:spTree>
    <p:extLst>
      <p:ext uri="{BB962C8B-B14F-4D97-AF65-F5344CB8AC3E}">
        <p14:creationId xmlns:p14="http://schemas.microsoft.com/office/powerpoint/2010/main" val="3226911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269522"/>
            <a:ext cx="9143998" cy="896483"/>
          </a:xfrm>
          <a:solidFill>
            <a:schemeClr val="bg1"/>
          </a:solidFill>
        </p:spPr>
        <p:txBody>
          <a:bodyPr>
            <a:noAutofit/>
          </a:bodyPr>
          <a:lstStyle/>
          <a:p>
            <a:r>
              <a:rPr lang="fr-FR" altLang="fr-FR" b="1" kern="0" dirty="0">
                <a:solidFill>
                  <a:srgbClr val="3C5A9B"/>
                </a:solidFill>
                <a:latin typeface="Century Gothic" panose="020B0502020202020204" pitchFamily="34" charset="0"/>
                <a:ea typeface="+mj-ea"/>
                <a:cs typeface="+mj-cs"/>
              </a:rPr>
              <a:t>Recevabilité médicale pour l’utilisation des contraceptifs</a:t>
            </a:r>
            <a:endParaRPr lang="fr-FR" b="1" kern="0" dirty="0">
              <a:solidFill>
                <a:srgbClr val="3C5A9B"/>
              </a:solidFill>
              <a:latin typeface="Century Gothic" panose="020B0502020202020204" pitchFamily="34" charset="0"/>
              <a:ea typeface="+mj-ea"/>
              <a:cs typeface="+mj-cs"/>
            </a:endParaRPr>
          </a:p>
        </p:txBody>
      </p:sp>
      <p:sp>
        <p:nvSpPr>
          <p:cNvPr id="3" name="Espace réservé du contenu 2"/>
          <p:cNvSpPr>
            <a:spLocks noGrp="1"/>
          </p:cNvSpPr>
          <p:nvPr>
            <p:ph idx="1"/>
          </p:nvPr>
        </p:nvSpPr>
        <p:spPr>
          <a:xfrm>
            <a:off x="148855" y="1339701"/>
            <a:ext cx="5943601" cy="3327991"/>
          </a:xfrm>
        </p:spPr>
        <p:txBody>
          <a:bodyPr>
            <a:noAutofit/>
          </a:bodyPr>
          <a:lstStyle/>
          <a:p>
            <a:pPr marL="609600" lvl="0" indent="-609600" defTabSz="914400" fontAlgn="base">
              <a:spcBef>
                <a:spcPct val="20000"/>
              </a:spcBef>
              <a:spcAft>
                <a:spcPct val="0"/>
              </a:spcAft>
              <a:buClrTx/>
              <a:buSzTx/>
              <a:buFontTx/>
              <a:buChar char="•"/>
            </a:pPr>
            <a:r>
              <a:rPr lang="fr-FR" altLang="fr-FR" sz="2400" kern="0" dirty="0">
                <a:latin typeface="Century Gothic" panose="020B0502020202020204" pitchFamily="34" charset="0"/>
                <a:ea typeface="+mn-ea"/>
                <a:cs typeface="+mn-cs"/>
              </a:rPr>
              <a:t>Recommandations fondées </a:t>
            </a:r>
            <a:r>
              <a:rPr lang="fr-FR" altLang="fr-FR" sz="2400" kern="0" dirty="0" smtClean="0">
                <a:latin typeface="Century Gothic" panose="020B0502020202020204" pitchFamily="34" charset="0"/>
                <a:ea typeface="+mn-ea"/>
                <a:cs typeface="+mn-cs"/>
              </a:rPr>
              <a:t>sur </a:t>
            </a:r>
            <a:r>
              <a:rPr lang="fr-FR" altLang="fr-FR" sz="2400" kern="0" dirty="0">
                <a:latin typeface="Century Gothic" panose="020B0502020202020204" pitchFamily="34" charset="0"/>
                <a:ea typeface="+mn-ea"/>
                <a:cs typeface="+mn-cs"/>
              </a:rPr>
              <a:t>des preuves scientifiques</a:t>
            </a:r>
          </a:p>
          <a:p>
            <a:pPr marL="609600" lvl="0" indent="-609600" defTabSz="914400" fontAlgn="base">
              <a:spcBef>
                <a:spcPct val="20000"/>
              </a:spcBef>
              <a:spcAft>
                <a:spcPct val="0"/>
              </a:spcAft>
              <a:buClrTx/>
              <a:buSzTx/>
              <a:buFontTx/>
              <a:buChar char="•"/>
            </a:pPr>
            <a:r>
              <a:rPr lang="fr-FR" altLang="fr-FR" sz="2400" kern="0" dirty="0">
                <a:latin typeface="Century Gothic" panose="020B0502020202020204" pitchFamily="34" charset="0"/>
                <a:ea typeface="+mn-ea"/>
                <a:cs typeface="+mn-cs"/>
              </a:rPr>
              <a:t>Examens périodiques </a:t>
            </a:r>
            <a:br>
              <a:rPr lang="fr-FR" altLang="fr-FR" sz="2400" kern="0" dirty="0">
                <a:latin typeface="Century Gothic" panose="020B0502020202020204" pitchFamily="34" charset="0"/>
                <a:ea typeface="+mn-ea"/>
                <a:cs typeface="+mn-cs"/>
              </a:rPr>
            </a:br>
            <a:r>
              <a:rPr lang="fr-FR" altLang="fr-FR" sz="2400" kern="0" dirty="0">
                <a:latin typeface="Century Gothic" panose="020B0502020202020204" pitchFamily="34" charset="0"/>
                <a:ea typeface="+mn-ea"/>
                <a:cs typeface="+mn-cs"/>
              </a:rPr>
              <a:t>par des experts</a:t>
            </a:r>
          </a:p>
          <a:p>
            <a:pPr marL="609600" lvl="0" indent="-609600" defTabSz="914400" fontAlgn="base">
              <a:spcBef>
                <a:spcPct val="20000"/>
              </a:spcBef>
              <a:spcAft>
                <a:spcPct val="0"/>
              </a:spcAft>
              <a:buClrTx/>
              <a:buSzTx/>
              <a:buFontTx/>
              <a:buChar char="•"/>
            </a:pPr>
            <a:r>
              <a:rPr lang="fr-FR" altLang="fr-FR" sz="2400" kern="0" dirty="0">
                <a:latin typeface="Century Gothic" panose="020B0502020202020204" pitchFamily="34" charset="0"/>
                <a:ea typeface="+mn-ea"/>
                <a:cs typeface="+mn-cs"/>
              </a:rPr>
              <a:t>19 méthodes </a:t>
            </a:r>
            <a:r>
              <a:rPr lang="fr-FR" altLang="fr-FR" sz="2400" kern="0" dirty="0" smtClean="0">
                <a:latin typeface="Century Gothic" panose="020B0502020202020204" pitchFamily="34" charset="0"/>
                <a:ea typeface="+mn-ea"/>
                <a:cs typeface="+mn-cs"/>
              </a:rPr>
              <a:t>de contraception</a:t>
            </a:r>
            <a:endParaRPr lang="fr-FR" altLang="fr-FR" sz="2400" kern="0" dirty="0">
              <a:latin typeface="Century Gothic" panose="020B0502020202020204" pitchFamily="34" charset="0"/>
              <a:ea typeface="+mn-ea"/>
              <a:cs typeface="+mn-cs"/>
            </a:endParaRPr>
          </a:p>
          <a:p>
            <a:pPr marL="609600" lvl="0" indent="-609600" defTabSz="914400" fontAlgn="base">
              <a:spcBef>
                <a:spcPct val="20000"/>
              </a:spcBef>
              <a:spcAft>
                <a:spcPct val="0"/>
              </a:spcAft>
              <a:buClrTx/>
              <a:buSzTx/>
              <a:buFontTx/>
              <a:buChar char="•"/>
            </a:pPr>
            <a:r>
              <a:rPr lang="fr-FR" altLang="fr-FR" sz="2400" kern="0" dirty="0">
                <a:latin typeface="Century Gothic" panose="020B0502020202020204" pitchFamily="34" charset="0"/>
                <a:ea typeface="+mn-ea"/>
                <a:cs typeface="+mn-cs"/>
              </a:rPr>
              <a:t>Diverses conditions médicales</a:t>
            </a:r>
          </a:p>
          <a:p>
            <a:endParaRPr lang="fr-FR" sz="2800" dirty="0"/>
          </a:p>
        </p:txBody>
      </p:sp>
      <p:sp>
        <p:nvSpPr>
          <p:cNvPr id="4"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Regular" charset="0"/>
            </a:endParaRPr>
          </a:p>
        </p:txBody>
      </p:sp>
      <p:pic>
        <p:nvPicPr>
          <p:cNvPr id="5" name="Picture 4" descr="WHOmedEligbltyCoverSmal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8100" y="818707"/>
            <a:ext cx="2287588" cy="341305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91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7590" y="425300"/>
            <a:ext cx="8878185" cy="4263658"/>
          </a:xfrm>
        </p:spPr>
        <p:txBody>
          <a:bodyPr>
            <a:noAutofit/>
          </a:bodyPr>
          <a:lstStyle/>
          <a:p>
            <a:pPr marL="838200" lvl="0" indent="-838200" defTabSz="914400" fontAlgn="base">
              <a:spcBef>
                <a:spcPct val="0"/>
              </a:spcBef>
              <a:spcAft>
                <a:spcPct val="0"/>
              </a:spcAft>
              <a:buClr>
                <a:srgbClr val="CC0000"/>
              </a:buClr>
              <a:buSzTx/>
              <a:defRPr/>
            </a:pPr>
            <a:r>
              <a:rPr lang="fr-FR" sz="3200" b="1" kern="0" dirty="0">
                <a:solidFill>
                  <a:srgbClr val="3C5A9B"/>
                </a:solidFill>
                <a:latin typeface="Century Gothic" panose="020B0502020202020204" pitchFamily="34" charset="0"/>
                <a:ea typeface="+mj-ea"/>
                <a:cs typeface="+mj-cs"/>
              </a:rPr>
              <a:t>Message 4 : </a:t>
            </a:r>
            <a:endParaRPr lang="fr-FR" sz="4800" dirty="0">
              <a:solidFill>
                <a:srgbClr val="000066"/>
              </a:solidFill>
              <a:latin typeface="Century Gothic" panose="020B0502020202020204" pitchFamily="34" charset="0"/>
              <a:ea typeface="+mn-ea"/>
              <a:cs typeface="+mn-cs"/>
            </a:endParaRPr>
          </a:p>
          <a:p>
            <a:pPr marL="838200" lvl="0" indent="-838200" defTabSz="914400" fontAlgn="base">
              <a:spcBef>
                <a:spcPct val="0"/>
              </a:spcBef>
              <a:spcAft>
                <a:spcPct val="0"/>
              </a:spcAft>
              <a:buClr>
                <a:srgbClr val="CC0000"/>
              </a:buClr>
              <a:buSzTx/>
              <a:defRPr/>
            </a:pPr>
            <a:endParaRPr lang="fr-FR" sz="4800" dirty="0" smtClean="0">
              <a:solidFill>
                <a:srgbClr val="000066"/>
              </a:solidFill>
              <a:latin typeface="Century Gothic" panose="020B0502020202020204" pitchFamily="34" charset="0"/>
              <a:ea typeface="+mn-ea"/>
              <a:cs typeface="+mn-cs"/>
            </a:endParaRPr>
          </a:p>
          <a:p>
            <a:pPr marL="838200" lvl="0" indent="-838200" defTabSz="914400" fontAlgn="base">
              <a:spcBef>
                <a:spcPct val="0"/>
              </a:spcBef>
              <a:spcAft>
                <a:spcPct val="0"/>
              </a:spcAft>
              <a:buClr>
                <a:srgbClr val="CC0000"/>
              </a:buClr>
              <a:buSzTx/>
              <a:defRPr/>
            </a:pPr>
            <a:r>
              <a:rPr lang="fr-FR" sz="2400" dirty="0" smtClean="0">
                <a:latin typeface="Century Gothic" panose="020B0502020202020204" pitchFamily="34" charset="0"/>
                <a:ea typeface="+mn-ea"/>
                <a:cs typeface="+mn-cs"/>
              </a:rPr>
              <a:t>Tout </a:t>
            </a:r>
            <a:r>
              <a:rPr lang="fr-FR" sz="2400" dirty="0">
                <a:latin typeface="Century Gothic" panose="020B0502020202020204" pitchFamily="34" charset="0"/>
                <a:ea typeface="+mn-ea"/>
                <a:cs typeface="+mn-cs"/>
              </a:rPr>
              <a:t>individu ou tout couple peut avoir une </a:t>
            </a:r>
            <a:r>
              <a:rPr lang="fr-FR" sz="2400" dirty="0" smtClean="0">
                <a:latin typeface="Century Gothic" panose="020B0502020202020204" pitchFamily="34" charset="0"/>
                <a:ea typeface="+mn-ea"/>
                <a:cs typeface="+mn-cs"/>
              </a:rPr>
              <a:t>méthode</a:t>
            </a:r>
          </a:p>
          <a:p>
            <a:pPr marL="838200" lvl="0" indent="-838200" defTabSz="914400" fontAlgn="base">
              <a:spcBef>
                <a:spcPct val="0"/>
              </a:spcBef>
              <a:spcAft>
                <a:spcPct val="0"/>
              </a:spcAft>
              <a:buClr>
                <a:srgbClr val="CC0000"/>
              </a:buClr>
              <a:buSzTx/>
              <a:defRPr/>
            </a:pPr>
            <a:r>
              <a:rPr lang="fr-FR" sz="2400" dirty="0" smtClean="0">
                <a:latin typeface="Century Gothic" panose="020B0502020202020204" pitchFamily="34" charset="0"/>
                <a:ea typeface="+mn-ea"/>
                <a:cs typeface="+mn-cs"/>
              </a:rPr>
              <a:t>contraceptive </a:t>
            </a:r>
            <a:r>
              <a:rPr lang="fr-FR" sz="2400" b="1" dirty="0">
                <a:latin typeface="Century Gothic" panose="020B0502020202020204" pitchFamily="34" charset="0"/>
                <a:ea typeface="+mn-ea"/>
                <a:cs typeface="+mn-cs"/>
              </a:rPr>
              <a:t>adaptée à ses besoins</a:t>
            </a:r>
          </a:p>
          <a:p>
            <a:pPr>
              <a:lnSpc>
                <a:spcPct val="80000"/>
              </a:lnSpc>
            </a:pPr>
            <a:endParaRPr lang="fr-FR" sz="2400" dirty="0">
              <a:latin typeface="Century Gothic" panose="020B0502020202020204" pitchFamily="34" charset="0"/>
            </a:endParaRPr>
          </a:p>
        </p:txBody>
      </p:sp>
      <p:sp>
        <p:nvSpPr>
          <p:cNvPr id="4"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Verdana Regular" charset="0"/>
            </a:endParaRPr>
          </a:p>
        </p:txBody>
      </p:sp>
    </p:spTree>
    <p:extLst>
      <p:ext uri="{BB962C8B-B14F-4D97-AF65-F5344CB8AC3E}">
        <p14:creationId xmlns:p14="http://schemas.microsoft.com/office/powerpoint/2010/main" val="1476545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9" y="269522"/>
            <a:ext cx="9138181" cy="655511"/>
          </a:xfrm>
          <a:solidFill>
            <a:schemeClr val="bg1"/>
          </a:solidFill>
        </p:spPr>
        <p:txBody>
          <a:bodyPr>
            <a:noAutofit/>
          </a:bodyPr>
          <a:lstStyle/>
          <a:p>
            <a:pPr algn="ctr"/>
            <a:r>
              <a:rPr lang="fr-FR" altLang="fr-FR" b="1" kern="0" dirty="0">
                <a:solidFill>
                  <a:srgbClr val="3C5A9B"/>
                </a:solidFill>
                <a:latin typeface="Century Gothic" panose="020B0502020202020204" pitchFamily="34" charset="0"/>
                <a:ea typeface="+mj-ea"/>
                <a:cs typeface="+mj-cs"/>
              </a:rPr>
              <a:t>Les méthodes contraceptives</a:t>
            </a:r>
            <a:endParaRPr lang="fr-FR" b="1" kern="0" dirty="0">
              <a:solidFill>
                <a:srgbClr val="3C5A9B"/>
              </a:solidFill>
              <a:latin typeface="Century Gothic" panose="020B0502020202020204" pitchFamily="34" charset="0"/>
              <a:ea typeface="+mj-ea"/>
              <a:cs typeface="+mj-cs"/>
            </a:endParaRPr>
          </a:p>
        </p:txBody>
      </p:sp>
      <p:sp>
        <p:nvSpPr>
          <p:cNvPr id="3" name="Espace réservé du contenu 2"/>
          <p:cNvSpPr>
            <a:spLocks noGrp="1"/>
          </p:cNvSpPr>
          <p:nvPr>
            <p:ph idx="1"/>
          </p:nvPr>
        </p:nvSpPr>
        <p:spPr>
          <a:xfrm>
            <a:off x="0" y="839973"/>
            <a:ext cx="5295014" cy="4210493"/>
          </a:xfrm>
        </p:spPr>
        <p:txBody>
          <a:bodyPr>
            <a:noAutofit/>
          </a:bodyPr>
          <a:lstStyle/>
          <a:p>
            <a:pPr marL="609600" lvl="0" indent="-609600" defTabSz="914400" fontAlgn="base">
              <a:spcBef>
                <a:spcPct val="20000"/>
              </a:spcBef>
              <a:spcAft>
                <a:spcPct val="0"/>
              </a:spcAft>
              <a:buClrTx/>
              <a:buSzTx/>
              <a:buFont typeface="Arial" panose="020B0604020202020204" pitchFamily="34" charset="0"/>
              <a:buChar char="•"/>
            </a:pPr>
            <a:r>
              <a:rPr lang="fr-FR" altLang="fr-FR" sz="2400" kern="0" dirty="0">
                <a:latin typeface="Century Gothic" panose="020B0502020202020204" pitchFamily="34" charset="0"/>
                <a:ea typeface="+mn-ea"/>
                <a:cs typeface="+mn-cs"/>
              </a:rPr>
              <a:t>Abstinence sexuelle </a:t>
            </a:r>
          </a:p>
          <a:p>
            <a:pPr marL="609600" lvl="0" indent="-609600" defTabSz="914400" fontAlgn="base">
              <a:spcBef>
                <a:spcPct val="20000"/>
              </a:spcBef>
              <a:spcAft>
                <a:spcPct val="0"/>
              </a:spcAft>
              <a:buClrTx/>
              <a:buSzTx/>
              <a:buFont typeface="Arial" panose="020B0604020202020204" pitchFamily="34" charset="0"/>
              <a:buChar char="•"/>
            </a:pPr>
            <a:r>
              <a:rPr lang="fr-FR" altLang="fr-FR" sz="2400" kern="0" dirty="0">
                <a:latin typeface="Century Gothic" panose="020B0502020202020204" pitchFamily="34" charset="0"/>
                <a:ea typeface="+mn-ea"/>
                <a:cs typeface="+mn-cs"/>
              </a:rPr>
              <a:t>Méthodes de barrière</a:t>
            </a:r>
          </a:p>
          <a:p>
            <a:pPr marL="609600" lvl="0" indent="-609600" defTabSz="914400" fontAlgn="base">
              <a:spcBef>
                <a:spcPct val="20000"/>
              </a:spcBef>
              <a:spcAft>
                <a:spcPct val="0"/>
              </a:spcAft>
              <a:buClrTx/>
              <a:buSzTx/>
              <a:buFont typeface="Arial" panose="020B0604020202020204" pitchFamily="34" charset="0"/>
              <a:buChar char="•"/>
            </a:pPr>
            <a:r>
              <a:rPr lang="fr-FR" altLang="fr-FR" sz="2400" kern="0" dirty="0">
                <a:latin typeface="Century Gothic" panose="020B0502020202020204" pitchFamily="34" charset="0"/>
                <a:ea typeface="+mn-ea"/>
                <a:cs typeface="+mn-cs"/>
              </a:rPr>
              <a:t>Contraception hormonale :</a:t>
            </a:r>
          </a:p>
          <a:p>
            <a:pPr marL="990600" lvl="1" indent="-533400" defTabSz="914400" fontAlgn="base">
              <a:spcBef>
                <a:spcPct val="20000"/>
              </a:spcBef>
              <a:spcAft>
                <a:spcPct val="0"/>
              </a:spcAft>
              <a:buClrTx/>
              <a:buSzTx/>
              <a:buFont typeface="Arial" panose="020B0604020202020204" pitchFamily="34" charset="0"/>
              <a:buChar char="•"/>
            </a:pPr>
            <a:r>
              <a:rPr lang="fr-FR" altLang="fr-FR" sz="2400" kern="0" dirty="0">
                <a:latin typeface="Century Gothic" panose="020B0502020202020204" pitchFamily="34" charset="0"/>
              </a:rPr>
              <a:t>Pilules contraceptives orales</a:t>
            </a:r>
          </a:p>
          <a:p>
            <a:pPr marL="990600" lvl="1" indent="-533400" defTabSz="914400" fontAlgn="base">
              <a:spcBef>
                <a:spcPct val="20000"/>
              </a:spcBef>
              <a:spcAft>
                <a:spcPct val="0"/>
              </a:spcAft>
              <a:buClrTx/>
              <a:buSzTx/>
              <a:buFont typeface="Arial" panose="020B0604020202020204" pitchFamily="34" charset="0"/>
              <a:buChar char="•"/>
            </a:pPr>
            <a:r>
              <a:rPr lang="fr-FR" altLang="fr-FR" sz="2400" kern="0" dirty="0">
                <a:latin typeface="Century Gothic" panose="020B0502020202020204" pitchFamily="34" charset="0"/>
              </a:rPr>
              <a:t>Contraceptifs injectables</a:t>
            </a:r>
          </a:p>
          <a:p>
            <a:pPr marL="990600" lvl="1" indent="-533400" defTabSz="914400" fontAlgn="base">
              <a:spcBef>
                <a:spcPct val="20000"/>
              </a:spcBef>
              <a:spcAft>
                <a:spcPct val="0"/>
              </a:spcAft>
              <a:buClrTx/>
              <a:buSzTx/>
              <a:buFont typeface="Arial" panose="020B0604020202020204" pitchFamily="34" charset="0"/>
              <a:buChar char="•"/>
            </a:pPr>
            <a:r>
              <a:rPr lang="fr-FR" altLang="fr-FR" sz="2400" kern="0" dirty="0">
                <a:latin typeface="Century Gothic" panose="020B0502020202020204" pitchFamily="34" charset="0"/>
              </a:rPr>
              <a:t>Implants</a:t>
            </a:r>
          </a:p>
          <a:p>
            <a:pPr marL="609600" lvl="0" indent="-609600" defTabSz="914400" fontAlgn="base">
              <a:spcBef>
                <a:spcPct val="20000"/>
              </a:spcBef>
              <a:spcAft>
                <a:spcPct val="0"/>
              </a:spcAft>
              <a:buClrTx/>
              <a:buSzTx/>
              <a:buFont typeface="Arial" panose="020B0604020202020204" pitchFamily="34" charset="0"/>
              <a:buChar char="•"/>
            </a:pPr>
            <a:r>
              <a:rPr lang="fr-FR" altLang="fr-FR" sz="2400" kern="0" dirty="0">
                <a:latin typeface="Century Gothic" panose="020B0502020202020204" pitchFamily="34" charset="0"/>
                <a:ea typeface="+mn-ea"/>
                <a:cs typeface="+mn-cs"/>
              </a:rPr>
              <a:t>Dispositif intra-utérin (DIU)</a:t>
            </a:r>
          </a:p>
          <a:p>
            <a:pPr marL="609600" lvl="0" indent="-609600" defTabSz="914400" fontAlgn="base">
              <a:spcBef>
                <a:spcPct val="20000"/>
              </a:spcBef>
              <a:spcAft>
                <a:spcPct val="0"/>
              </a:spcAft>
              <a:buClrTx/>
              <a:buSzTx/>
              <a:buFont typeface="Arial" panose="020B0604020202020204" pitchFamily="34" charset="0"/>
              <a:buChar char="•"/>
            </a:pPr>
            <a:r>
              <a:rPr lang="fr-FR" altLang="fr-FR" sz="2400" kern="0" dirty="0">
                <a:latin typeface="Century Gothic" panose="020B0502020202020204" pitchFamily="34" charset="0"/>
                <a:ea typeface="+mn-ea"/>
                <a:cs typeface="+mn-cs"/>
              </a:rPr>
              <a:t>Stérilisation féminine et masculine</a:t>
            </a:r>
          </a:p>
          <a:p>
            <a:endParaRPr lang="fr-FR" sz="2400" dirty="0"/>
          </a:p>
        </p:txBody>
      </p:sp>
      <p:sp>
        <p:nvSpPr>
          <p:cNvPr id="4"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Regular" charset="0"/>
            </a:endParaRPr>
          </a:p>
        </p:txBody>
      </p:sp>
      <p:sp>
        <p:nvSpPr>
          <p:cNvPr id="5" name="Rectangle 4"/>
          <p:cNvSpPr/>
          <p:nvPr/>
        </p:nvSpPr>
        <p:spPr>
          <a:xfrm>
            <a:off x="5082364" y="839973"/>
            <a:ext cx="3934044" cy="3268587"/>
          </a:xfrm>
          <a:prstGeom prst="rect">
            <a:avLst/>
          </a:prstGeom>
        </p:spPr>
        <p:txBody>
          <a:bodyPr wrap="square">
            <a:spAutoFit/>
          </a:bodyPr>
          <a:lstStyle/>
          <a:p>
            <a:pPr marL="609600" lvl="0" indent="-609600" defTabSz="914400" fontAlgn="base">
              <a:spcBef>
                <a:spcPct val="20000"/>
              </a:spcBef>
              <a:spcAft>
                <a:spcPct val="0"/>
              </a:spcAft>
              <a:buClr>
                <a:schemeClr val="tx1"/>
              </a:buClr>
              <a:buFontTx/>
              <a:buChar char="•"/>
            </a:pPr>
            <a:r>
              <a:rPr lang="fr-FR" altLang="fr-FR" sz="2400" kern="0" dirty="0" smtClean="0">
                <a:latin typeface="Century Gothic" panose="020B0502020202020204" pitchFamily="34" charset="0"/>
              </a:rPr>
              <a:t>Méthodes </a:t>
            </a:r>
            <a:r>
              <a:rPr lang="fr-FR" altLang="fr-FR" sz="2400" kern="0" dirty="0">
                <a:latin typeface="Century Gothic" panose="020B0502020202020204" pitchFamily="34" charset="0"/>
              </a:rPr>
              <a:t>naturelles </a:t>
            </a:r>
          </a:p>
          <a:p>
            <a:pPr marL="990600" lvl="1" indent="-533400" defTabSz="914400" fontAlgn="base">
              <a:spcBef>
                <a:spcPct val="20000"/>
              </a:spcBef>
              <a:spcAft>
                <a:spcPct val="0"/>
              </a:spcAft>
              <a:buClr>
                <a:schemeClr val="tx1"/>
              </a:buClr>
              <a:buFontTx/>
              <a:buChar char="–"/>
            </a:pPr>
            <a:r>
              <a:rPr lang="fr-FR" altLang="fr-FR" sz="2400" kern="0" dirty="0">
                <a:latin typeface="Century Gothic" panose="020B0502020202020204" pitchFamily="34" charset="0"/>
              </a:rPr>
              <a:t>M</a:t>
            </a:r>
            <a:r>
              <a:rPr lang="fr-FR" altLang="ja-JP" sz="2400" kern="0" dirty="0">
                <a:latin typeface="Century Gothic" panose="020B0502020202020204" pitchFamily="34" charset="0"/>
                <a:ea typeface="ＭＳ Ｐゴシック" charset="-128"/>
              </a:rPr>
              <a:t>éthode de l’allaitement maternel et de l’a</a:t>
            </a:r>
            <a:r>
              <a:rPr lang="fr-FR" altLang="fr-FR" sz="2400" kern="0" dirty="0">
                <a:latin typeface="Century Gothic" panose="020B0502020202020204" pitchFamily="34" charset="0"/>
              </a:rPr>
              <a:t>ménorrhée (MAMA)</a:t>
            </a:r>
          </a:p>
          <a:p>
            <a:pPr marL="990600" lvl="1" indent="-533400" defTabSz="914400" fontAlgn="base">
              <a:spcBef>
                <a:spcPct val="20000"/>
              </a:spcBef>
              <a:spcAft>
                <a:spcPct val="0"/>
              </a:spcAft>
              <a:buClr>
                <a:schemeClr val="tx1"/>
              </a:buClr>
              <a:buFontTx/>
              <a:buChar char="–"/>
            </a:pPr>
            <a:r>
              <a:rPr lang="fr-FR" altLang="fr-FR" sz="2400" kern="0" dirty="0">
                <a:latin typeface="Century Gothic" panose="020B0502020202020204" pitchFamily="34" charset="0"/>
              </a:rPr>
              <a:t>Le collier du Cycle </a:t>
            </a:r>
          </a:p>
          <a:p>
            <a:pPr marL="990600" lvl="1" indent="-533400" defTabSz="914400" fontAlgn="base">
              <a:spcBef>
                <a:spcPct val="20000"/>
              </a:spcBef>
              <a:spcAft>
                <a:spcPct val="0"/>
              </a:spcAft>
              <a:buClr>
                <a:schemeClr val="tx1"/>
              </a:buClr>
              <a:buFontTx/>
              <a:buChar char="–"/>
            </a:pPr>
            <a:r>
              <a:rPr lang="fr-FR" altLang="fr-FR" sz="2400" kern="0" dirty="0">
                <a:latin typeface="Century Gothic" panose="020B0502020202020204" pitchFamily="34" charset="0"/>
              </a:rPr>
              <a:t>Autres </a:t>
            </a:r>
          </a:p>
        </p:txBody>
      </p:sp>
    </p:spTree>
    <p:extLst>
      <p:ext uri="{BB962C8B-B14F-4D97-AF65-F5344CB8AC3E}">
        <p14:creationId xmlns:p14="http://schemas.microsoft.com/office/powerpoint/2010/main" val="2289952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91015"/>
            <a:ext cx="9138178" cy="474529"/>
          </a:xfrm>
          <a:solidFill>
            <a:schemeClr val="bg1"/>
          </a:solidFill>
        </p:spPr>
        <p:txBody>
          <a:bodyPr>
            <a:noAutofit/>
          </a:bodyPr>
          <a:lstStyle/>
          <a:p>
            <a:pPr algn="ctr"/>
            <a:r>
              <a:rPr lang="fr-FR" altLang="fr-FR" b="1" kern="0" dirty="0">
                <a:solidFill>
                  <a:srgbClr val="3C5A9B"/>
                </a:solidFill>
                <a:latin typeface="Century Gothic" panose="020B0502020202020204" pitchFamily="34" charset="0"/>
                <a:ea typeface="+mj-ea"/>
                <a:cs typeface="+mj-cs"/>
              </a:rPr>
              <a:t>Conclusion(1) </a:t>
            </a:r>
            <a:endParaRPr lang="fr-FR" b="1" kern="0" dirty="0">
              <a:solidFill>
                <a:srgbClr val="3C5A9B"/>
              </a:solidFill>
              <a:latin typeface="Century Gothic" panose="020B0502020202020204" pitchFamily="34" charset="0"/>
              <a:ea typeface="+mj-ea"/>
              <a:cs typeface="+mj-cs"/>
            </a:endParaRPr>
          </a:p>
        </p:txBody>
      </p:sp>
      <p:sp>
        <p:nvSpPr>
          <p:cNvPr id="3" name="Espace réservé du contenu 2"/>
          <p:cNvSpPr>
            <a:spLocks noGrp="1"/>
          </p:cNvSpPr>
          <p:nvPr>
            <p:ph idx="1"/>
          </p:nvPr>
        </p:nvSpPr>
        <p:spPr>
          <a:xfrm>
            <a:off x="167713" y="935666"/>
            <a:ext cx="8814392" cy="3774557"/>
          </a:xfrm>
        </p:spPr>
        <p:txBody>
          <a:bodyPr>
            <a:noAutofit/>
          </a:bodyPr>
          <a:lstStyle/>
          <a:p>
            <a:pPr marL="609600" lvl="0" indent="-609600" defTabSz="914400" fontAlgn="base">
              <a:lnSpc>
                <a:spcPct val="80000"/>
              </a:lnSpc>
              <a:spcBef>
                <a:spcPct val="20000"/>
              </a:spcBef>
              <a:spcAft>
                <a:spcPct val="0"/>
              </a:spcAft>
              <a:buClr>
                <a:schemeClr val="tx1"/>
              </a:buClr>
              <a:buSzPct val="150000"/>
              <a:buFont typeface="Arial" panose="020B0604020202020204" pitchFamily="34" charset="0"/>
              <a:buChar char="•"/>
            </a:pPr>
            <a:r>
              <a:rPr lang="fr-FR" altLang="fr-FR" sz="2400" kern="0" dirty="0">
                <a:latin typeface="Century Gothic" panose="020B0502020202020204" pitchFamily="34" charset="0"/>
                <a:ea typeface="+mn-ea"/>
                <a:cs typeface="+mn-cs"/>
              </a:rPr>
              <a:t>La PF sauve des vies de femmes et d’enfants. </a:t>
            </a:r>
          </a:p>
          <a:p>
            <a:pPr marL="609600" lvl="0" indent="-609600" defTabSz="914400" fontAlgn="base">
              <a:lnSpc>
                <a:spcPct val="80000"/>
              </a:lnSpc>
              <a:spcBef>
                <a:spcPct val="20000"/>
              </a:spcBef>
              <a:spcAft>
                <a:spcPct val="0"/>
              </a:spcAft>
              <a:buClr>
                <a:schemeClr val="tx1"/>
              </a:buClr>
              <a:buSzPct val="150000"/>
              <a:buFont typeface="Arial" panose="020B0604020202020204" pitchFamily="34" charset="0"/>
              <a:buChar char="•"/>
            </a:pPr>
            <a:r>
              <a:rPr lang="fr-FR" altLang="fr-FR" sz="2400" kern="0" dirty="0">
                <a:latin typeface="Century Gothic" panose="020B0502020202020204" pitchFamily="34" charset="0"/>
                <a:ea typeface="+mn-ea"/>
                <a:cs typeface="+mn-cs"/>
              </a:rPr>
              <a:t>La PF améliore la qualité de vie de tous. </a:t>
            </a:r>
          </a:p>
          <a:p>
            <a:pPr marL="609600" lvl="0" indent="-609600" defTabSz="914400" fontAlgn="base">
              <a:lnSpc>
                <a:spcPct val="80000"/>
              </a:lnSpc>
              <a:spcBef>
                <a:spcPct val="20000"/>
              </a:spcBef>
              <a:spcAft>
                <a:spcPct val="0"/>
              </a:spcAft>
              <a:buClr>
                <a:schemeClr val="tx1"/>
              </a:buClr>
              <a:buSzPct val="150000"/>
              <a:buFont typeface="Arial" panose="020B0604020202020204" pitchFamily="34" charset="0"/>
              <a:buChar char="•"/>
            </a:pPr>
            <a:r>
              <a:rPr lang="fr-FR" altLang="fr-FR" sz="2400" kern="0" dirty="0">
                <a:latin typeface="Century Gothic" panose="020B0502020202020204" pitchFamily="34" charset="0"/>
                <a:ea typeface="+mn-ea"/>
                <a:cs typeface="+mn-cs"/>
              </a:rPr>
              <a:t>Améliore le bien être </a:t>
            </a:r>
            <a:r>
              <a:rPr lang="fr-FR" altLang="fr-FR" sz="2400" kern="0" dirty="0" smtClean="0">
                <a:latin typeface="Century Gothic" panose="020B0502020202020204" pitchFamily="34" charset="0"/>
                <a:ea typeface="+mn-ea"/>
                <a:cs typeface="+mn-cs"/>
              </a:rPr>
              <a:t>familial</a:t>
            </a:r>
          </a:p>
          <a:p>
            <a:pPr marL="609600" lvl="0" indent="-609600" defTabSz="914400" fontAlgn="base">
              <a:lnSpc>
                <a:spcPct val="80000"/>
              </a:lnSpc>
              <a:spcBef>
                <a:spcPct val="20000"/>
              </a:spcBef>
              <a:spcAft>
                <a:spcPct val="0"/>
              </a:spcAft>
              <a:buClr>
                <a:schemeClr val="tx1"/>
              </a:buClr>
              <a:buSzPct val="150000"/>
              <a:buFont typeface="Arial" panose="020B0604020202020204" pitchFamily="34" charset="0"/>
              <a:buChar char="•"/>
            </a:pPr>
            <a:r>
              <a:rPr lang="fr-FR" altLang="fr-FR" sz="2400" kern="0" dirty="0">
                <a:latin typeface="Century Gothic" panose="020B0502020202020204" pitchFamily="34" charset="0"/>
                <a:ea typeface="+mn-ea"/>
                <a:cs typeface="+mn-cs"/>
              </a:rPr>
              <a:t>Augmente la croissance </a:t>
            </a:r>
            <a:r>
              <a:rPr lang="fr-FR" altLang="fr-FR" sz="2400" kern="0" dirty="0" smtClean="0">
                <a:latin typeface="Century Gothic" panose="020B0502020202020204" pitchFamily="34" charset="0"/>
                <a:ea typeface="+mn-ea"/>
                <a:cs typeface="+mn-cs"/>
              </a:rPr>
              <a:t>économique</a:t>
            </a:r>
            <a:endParaRPr lang="fr-FR" altLang="fr-FR" sz="2400" kern="0" dirty="0">
              <a:latin typeface="Century Gothic" panose="020B0502020202020204" pitchFamily="34" charset="0"/>
              <a:ea typeface="+mn-ea"/>
              <a:cs typeface="+mn-cs"/>
            </a:endParaRPr>
          </a:p>
          <a:p>
            <a:pPr marL="609600" lvl="0" indent="-609600" defTabSz="914400" fontAlgn="base">
              <a:lnSpc>
                <a:spcPct val="80000"/>
              </a:lnSpc>
              <a:spcBef>
                <a:spcPct val="20000"/>
              </a:spcBef>
              <a:spcAft>
                <a:spcPct val="0"/>
              </a:spcAft>
              <a:buClr>
                <a:schemeClr val="tx1"/>
              </a:buClr>
              <a:buSzPct val="150000"/>
              <a:buFont typeface="Arial" panose="020B0604020202020204" pitchFamily="34" charset="0"/>
              <a:buChar char="•"/>
            </a:pPr>
            <a:r>
              <a:rPr lang="fr-FR" altLang="fr-FR" sz="2400" kern="0" dirty="0">
                <a:latin typeface="Century Gothic" panose="020B0502020202020204" pitchFamily="34" charset="0"/>
                <a:ea typeface="+mn-ea"/>
                <a:cs typeface="+mn-cs"/>
              </a:rPr>
              <a:t>La PF est un des meilleurs et plus rentables investissements pour garantir la santé et le bien-être des femmes, des enfants et des communautés.</a:t>
            </a:r>
          </a:p>
          <a:p>
            <a:pPr marL="609600" lvl="0" indent="-609600" defTabSz="914400" fontAlgn="base">
              <a:lnSpc>
                <a:spcPct val="80000"/>
              </a:lnSpc>
              <a:spcBef>
                <a:spcPct val="20000"/>
              </a:spcBef>
              <a:spcAft>
                <a:spcPct val="0"/>
              </a:spcAft>
              <a:buClr>
                <a:schemeClr val="tx1"/>
              </a:buClr>
              <a:buSzPct val="150000"/>
              <a:buFont typeface="Arial" panose="020B0604020202020204" pitchFamily="34" charset="0"/>
              <a:buChar char="•"/>
            </a:pPr>
            <a:endParaRPr lang="fr-FR" altLang="fr-FR" sz="2400" b="1" kern="0" dirty="0">
              <a:latin typeface="Century Gothic" panose="020B0502020202020204" pitchFamily="34" charset="0"/>
              <a:ea typeface="+mn-ea"/>
              <a:cs typeface="+mn-cs"/>
            </a:endParaRPr>
          </a:p>
          <a:p>
            <a:pPr marL="609600" lvl="0" indent="-609600" defTabSz="914400" fontAlgn="base">
              <a:lnSpc>
                <a:spcPct val="80000"/>
              </a:lnSpc>
              <a:spcBef>
                <a:spcPct val="20000"/>
              </a:spcBef>
              <a:spcAft>
                <a:spcPct val="0"/>
              </a:spcAft>
              <a:buClr>
                <a:schemeClr val="tx1"/>
              </a:buClr>
              <a:buSzPct val="150000"/>
              <a:buFont typeface="Arial" panose="020B0604020202020204" pitchFamily="34" charset="0"/>
              <a:buChar char="•"/>
            </a:pPr>
            <a:r>
              <a:rPr lang="fr-FR" altLang="fr-FR" sz="2400" b="1" kern="0" dirty="0">
                <a:latin typeface="Century Gothic" panose="020B0502020202020204" pitchFamily="34" charset="0"/>
                <a:ea typeface="+mn-ea"/>
                <a:cs typeface="+mn-cs"/>
              </a:rPr>
              <a:t>C’est un programme dont les avantages se font sentir à tous les niveaux individuel, familial, communautaire, international et mondial</a:t>
            </a:r>
            <a:r>
              <a:rPr lang="fr-FR" altLang="fr-FR" sz="2400" kern="0" dirty="0">
                <a:latin typeface="Century Gothic" panose="020B0502020202020204" pitchFamily="34" charset="0"/>
                <a:ea typeface="+mn-ea"/>
                <a:cs typeface="+mn-cs"/>
              </a:rPr>
              <a:t> </a:t>
            </a:r>
          </a:p>
          <a:p>
            <a:pPr marL="609600" lvl="0" indent="-609600" defTabSz="914400" fontAlgn="base">
              <a:lnSpc>
                <a:spcPct val="80000"/>
              </a:lnSpc>
              <a:spcBef>
                <a:spcPct val="20000"/>
              </a:spcBef>
              <a:spcAft>
                <a:spcPct val="0"/>
              </a:spcAft>
              <a:buClrTx/>
              <a:buSzTx/>
            </a:pPr>
            <a:endParaRPr lang="fr-FR" altLang="fr-FR" sz="2400" kern="0" dirty="0">
              <a:solidFill>
                <a:srgbClr val="808080"/>
              </a:solidFill>
              <a:latin typeface="Arial"/>
              <a:ea typeface="+mn-ea"/>
              <a:cs typeface="+mn-cs"/>
            </a:endParaRPr>
          </a:p>
          <a:p>
            <a:pPr marL="609600" lvl="0" indent="-609600" defTabSz="914400" fontAlgn="base">
              <a:lnSpc>
                <a:spcPct val="80000"/>
              </a:lnSpc>
              <a:spcBef>
                <a:spcPct val="20000"/>
              </a:spcBef>
              <a:spcAft>
                <a:spcPct val="0"/>
              </a:spcAft>
              <a:buClr>
                <a:srgbClr val="CC0000"/>
              </a:buClr>
              <a:buSzTx/>
              <a:buFontTx/>
              <a:buChar char="•"/>
            </a:pPr>
            <a:endParaRPr lang="fr-FR" altLang="fr-FR" sz="2400" kern="0" dirty="0">
              <a:solidFill>
                <a:srgbClr val="808080"/>
              </a:solidFill>
              <a:latin typeface="Arial"/>
              <a:ea typeface="+mn-ea"/>
              <a:cs typeface="+mn-cs"/>
            </a:endParaRPr>
          </a:p>
          <a:p>
            <a:pPr>
              <a:lnSpc>
                <a:spcPct val="80000"/>
              </a:lnSpc>
            </a:pPr>
            <a:endParaRPr lang="fr-FR" sz="2800" dirty="0"/>
          </a:p>
        </p:txBody>
      </p:sp>
      <p:sp>
        <p:nvSpPr>
          <p:cNvPr id="4"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Verdana Regular" charset="0"/>
            </a:endParaRPr>
          </a:p>
        </p:txBody>
      </p:sp>
    </p:spTree>
    <p:extLst>
      <p:ext uri="{BB962C8B-B14F-4D97-AF65-F5344CB8AC3E}">
        <p14:creationId xmlns:p14="http://schemas.microsoft.com/office/powerpoint/2010/main" val="370253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915" y="246806"/>
            <a:ext cx="8633637" cy="593168"/>
          </a:xfrm>
          <a:solidFill>
            <a:schemeClr val="bg1"/>
          </a:solidFill>
        </p:spPr>
        <p:txBody>
          <a:bodyPr>
            <a:noAutofit/>
          </a:bodyPr>
          <a:lstStyle/>
          <a:p>
            <a:pPr algn="ctr"/>
            <a:r>
              <a:rPr lang="fr-FR" altLang="fr-FR" b="1" kern="0" dirty="0">
                <a:solidFill>
                  <a:srgbClr val="3C5A9B"/>
                </a:solidFill>
                <a:latin typeface="Century Gothic" panose="020B0502020202020204" pitchFamily="34" charset="0"/>
                <a:ea typeface="+mj-ea"/>
                <a:cs typeface="+mj-cs"/>
              </a:rPr>
              <a:t>Conclusion</a:t>
            </a:r>
            <a:r>
              <a:rPr lang="fr-FR" altLang="fr-FR" sz="4000" kern="0" dirty="0">
                <a:solidFill>
                  <a:srgbClr val="000066"/>
                </a:solidFill>
                <a:latin typeface="Century Gothic" panose="020B0502020202020204" pitchFamily="34" charset="0"/>
                <a:ea typeface="+mj-ea"/>
                <a:cs typeface="+mj-cs"/>
              </a:rPr>
              <a:t> </a:t>
            </a:r>
            <a:endParaRPr lang="fr-FR" b="1" dirty="0">
              <a:latin typeface="Century Gothic" panose="020B0502020202020204" pitchFamily="34" charset="0"/>
            </a:endParaRPr>
          </a:p>
        </p:txBody>
      </p:sp>
      <p:sp>
        <p:nvSpPr>
          <p:cNvPr id="3" name="Espace réservé du contenu 2"/>
          <p:cNvSpPr>
            <a:spLocks noGrp="1"/>
          </p:cNvSpPr>
          <p:nvPr>
            <p:ph idx="1"/>
          </p:nvPr>
        </p:nvSpPr>
        <p:spPr>
          <a:xfrm>
            <a:off x="5819" y="943640"/>
            <a:ext cx="9138179" cy="3830379"/>
          </a:xfrm>
        </p:spPr>
        <p:txBody>
          <a:bodyPr>
            <a:noAutofit/>
          </a:bodyPr>
          <a:lstStyle/>
          <a:p>
            <a:pPr marL="609600" lvl="0" indent="-609600" defTabSz="914400" fontAlgn="base">
              <a:spcBef>
                <a:spcPct val="20000"/>
              </a:spcBef>
              <a:spcAft>
                <a:spcPct val="0"/>
              </a:spcAft>
              <a:buClrTx/>
              <a:buSzTx/>
            </a:pPr>
            <a:r>
              <a:rPr lang="fr-FR" altLang="fr-FR" sz="2400" kern="0" dirty="0">
                <a:latin typeface="Century Gothic" panose="020B0502020202020204" pitchFamily="34" charset="0"/>
                <a:ea typeface="+mn-ea"/>
                <a:cs typeface="+mn-cs"/>
              </a:rPr>
              <a:t>Les services de planification familiale doivent : </a:t>
            </a:r>
          </a:p>
          <a:p>
            <a:pPr marL="990600" lvl="1" indent="-533400" defTabSz="914400" fontAlgn="base">
              <a:spcBef>
                <a:spcPct val="20000"/>
              </a:spcBef>
              <a:spcAft>
                <a:spcPct val="0"/>
              </a:spcAft>
              <a:buClrTx/>
              <a:buSzTx/>
              <a:buFontTx/>
              <a:buChar char="•"/>
            </a:pPr>
            <a:r>
              <a:rPr lang="fr-FR" altLang="fr-FR" sz="2400" kern="0" dirty="0">
                <a:latin typeface="Century Gothic" panose="020B0502020202020204" pitchFamily="34" charset="0"/>
              </a:rPr>
              <a:t>Fournir des informations </a:t>
            </a:r>
          </a:p>
          <a:p>
            <a:pPr marL="990600" lvl="1" indent="-533400" defTabSz="914400" fontAlgn="base">
              <a:spcBef>
                <a:spcPct val="20000"/>
              </a:spcBef>
              <a:spcAft>
                <a:spcPct val="0"/>
              </a:spcAft>
              <a:buClrTx/>
              <a:buSzTx/>
              <a:buFontTx/>
              <a:buChar char="•"/>
            </a:pPr>
            <a:r>
              <a:rPr lang="fr-FR" altLang="fr-FR" sz="2400" kern="0" dirty="0">
                <a:latin typeface="Century Gothic" panose="020B0502020202020204" pitchFamily="34" charset="0"/>
              </a:rPr>
              <a:t>Aider les clients à faire des choix éclairés </a:t>
            </a:r>
          </a:p>
          <a:p>
            <a:pPr marL="990600" lvl="1" indent="-533400" defTabSz="914400" fontAlgn="base">
              <a:spcBef>
                <a:spcPct val="20000"/>
              </a:spcBef>
              <a:spcAft>
                <a:spcPct val="0"/>
              </a:spcAft>
              <a:buClrTx/>
              <a:buSzTx/>
              <a:buFontTx/>
              <a:buChar char="•"/>
            </a:pPr>
            <a:r>
              <a:rPr lang="fr-FR" altLang="fr-FR" sz="2400" kern="0" dirty="0">
                <a:latin typeface="Century Gothic" panose="020B0502020202020204" pitchFamily="34" charset="0"/>
              </a:rPr>
              <a:t>Offrir des méthodes contraceptives </a:t>
            </a:r>
          </a:p>
          <a:p>
            <a:pPr marL="990600" lvl="1" indent="-533400" defTabSz="914400" fontAlgn="base">
              <a:spcBef>
                <a:spcPct val="20000"/>
              </a:spcBef>
              <a:spcAft>
                <a:spcPct val="0"/>
              </a:spcAft>
              <a:buClrTx/>
              <a:buSzTx/>
              <a:buFontTx/>
              <a:buChar char="•"/>
            </a:pPr>
            <a:r>
              <a:rPr lang="fr-FR" altLang="fr-FR" sz="2400" kern="0" dirty="0">
                <a:latin typeface="Century Gothic" panose="020B0502020202020204" pitchFamily="34" charset="0"/>
              </a:rPr>
              <a:t>Aider à prévenir la transmission du VIH</a:t>
            </a:r>
          </a:p>
          <a:p>
            <a:pPr>
              <a:lnSpc>
                <a:spcPct val="80000"/>
              </a:lnSpc>
              <a:buClrTx/>
            </a:pPr>
            <a:endParaRPr lang="fr-FR" sz="2400" dirty="0">
              <a:latin typeface="Century Gothic" panose="020B0502020202020204" pitchFamily="34" charset="0"/>
            </a:endParaRPr>
          </a:p>
        </p:txBody>
      </p:sp>
      <p:sp>
        <p:nvSpPr>
          <p:cNvPr id="4"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Regular" charset="0"/>
            </a:endParaRPr>
          </a:p>
        </p:txBody>
      </p:sp>
    </p:spTree>
    <p:extLst>
      <p:ext uri="{BB962C8B-B14F-4D97-AF65-F5344CB8AC3E}">
        <p14:creationId xmlns:p14="http://schemas.microsoft.com/office/powerpoint/2010/main" val="2289952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08705"/>
            <a:ext cx="8064588" cy="604161"/>
          </a:xfrm>
        </p:spPr>
        <p:txBody>
          <a:bodyPr>
            <a:noAutofit/>
          </a:bodyPr>
          <a:lstStyle/>
          <a:p>
            <a:r>
              <a:rPr lang="fr-CA" sz="2800" b="1" dirty="0" smtClean="0"/>
              <a:t>Atteindre les femmes en milieu urbain </a:t>
            </a:r>
            <a:br>
              <a:rPr lang="fr-CA" sz="2800" b="1" dirty="0" smtClean="0"/>
            </a:br>
            <a:r>
              <a:rPr lang="fr-CA" sz="2800" b="1" dirty="0" smtClean="0"/>
              <a:t>                  est essentiel</a:t>
            </a:r>
            <a:endParaRPr lang="fr-CA" sz="2800" b="1" dirty="0"/>
          </a:p>
        </p:txBody>
      </p:sp>
      <p:sp>
        <p:nvSpPr>
          <p:cNvPr id="8" name="Content Placeholder 7"/>
          <p:cNvSpPr>
            <a:spLocks noGrp="1"/>
          </p:cNvSpPr>
          <p:nvPr>
            <p:ph idx="1"/>
          </p:nvPr>
        </p:nvSpPr>
        <p:spPr>
          <a:xfrm>
            <a:off x="202020" y="1116419"/>
            <a:ext cx="8845388" cy="3455581"/>
          </a:xfrm>
        </p:spPr>
        <p:txBody>
          <a:bodyPr>
            <a:noAutofit/>
          </a:bodyPr>
          <a:lstStyle/>
          <a:p>
            <a:r>
              <a:rPr lang="fr-CA" sz="2400" dirty="0" smtClean="0"/>
              <a:t>Donner la possibilité à la femme de faire la planification familiale permet :</a:t>
            </a:r>
          </a:p>
          <a:p>
            <a:pPr lvl="1"/>
            <a:r>
              <a:rPr lang="fr-CA" b="1" dirty="0" smtClean="0">
                <a:solidFill>
                  <a:schemeClr val="accent3"/>
                </a:solidFill>
              </a:rPr>
              <a:t>une meilleure santé pour les enfants, les femmes et les familles</a:t>
            </a:r>
          </a:p>
          <a:p>
            <a:pPr lvl="1"/>
            <a:r>
              <a:rPr lang="fr-CA" b="1" dirty="0">
                <a:solidFill>
                  <a:schemeClr val="accent3"/>
                </a:solidFill>
              </a:rPr>
              <a:t>De plus bas coûts de santé</a:t>
            </a:r>
          </a:p>
          <a:p>
            <a:pPr lvl="1"/>
            <a:r>
              <a:rPr lang="fr-CA" b="1" dirty="0" smtClean="0">
                <a:solidFill>
                  <a:schemeClr val="accent3"/>
                </a:solidFill>
              </a:rPr>
              <a:t>Une plus grande scolarisation et de meilleurs résultats scolaires  pour les femmes et les enfants</a:t>
            </a:r>
          </a:p>
          <a:p>
            <a:pPr lvl="1"/>
            <a:r>
              <a:rPr lang="fr-CA" b="1" dirty="0" smtClean="0">
                <a:solidFill>
                  <a:schemeClr val="accent3"/>
                </a:solidFill>
              </a:rPr>
              <a:t>De meilleures conditions économiques pour les communautés</a:t>
            </a:r>
          </a:p>
          <a:p>
            <a:pPr lvl="1"/>
            <a:r>
              <a:rPr lang="fr-CA" b="1" dirty="0" smtClean="0">
                <a:solidFill>
                  <a:schemeClr val="accent3"/>
                </a:solidFill>
              </a:rPr>
              <a:t>Moins de pression sur l’infrastructure urbaine</a:t>
            </a:r>
            <a:endParaRPr lang="fr-CA" b="1" dirty="0"/>
          </a:p>
        </p:txBody>
      </p:sp>
      <p:sp>
        <p:nvSpPr>
          <p:cNvPr id="3" name="Footer Placeholder 2"/>
          <p:cNvSpPr>
            <a:spLocks noGrp="1"/>
          </p:cNvSpPr>
          <p:nvPr>
            <p:ph type="ftr" sz="quarter" idx="11"/>
          </p:nvPr>
        </p:nvSpPr>
        <p:spPr/>
        <p:txBody>
          <a:bodyPr/>
          <a:lstStyle/>
          <a:p>
            <a:r>
              <a:rPr lang="en-US" smtClean="0"/>
              <a:t>The Challenge Initiative</a:t>
            </a:r>
            <a:endParaRPr lang="en-US"/>
          </a:p>
        </p:txBody>
      </p:sp>
      <p:sp>
        <p:nvSpPr>
          <p:cNvPr id="4" name="Slide Number Placeholder 3"/>
          <p:cNvSpPr>
            <a:spLocks noGrp="1"/>
          </p:cNvSpPr>
          <p:nvPr>
            <p:ph type="sldNum" sz="quarter" idx="12"/>
          </p:nvPr>
        </p:nvSpPr>
        <p:spPr/>
        <p:txBody>
          <a:bodyPr/>
          <a:lstStyle/>
          <a:p>
            <a:fld id="{D60D1EDE-7116-2443-9BDD-368CE5B37660}" type="slidenum">
              <a:rPr lang="en-US" smtClean="0"/>
              <a:pPr/>
              <a:t>27</a:t>
            </a:fld>
            <a:endParaRPr lang="en-US" dirty="0"/>
          </a:p>
        </p:txBody>
      </p:sp>
      <p:sp>
        <p:nvSpPr>
          <p:cNvPr id="13"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5"/>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Regular" charset="0"/>
            </a:endParaRPr>
          </a:p>
        </p:txBody>
      </p:sp>
    </p:spTree>
    <p:extLst>
      <p:ext uri="{BB962C8B-B14F-4D97-AF65-F5344CB8AC3E}">
        <p14:creationId xmlns:p14="http://schemas.microsoft.com/office/powerpoint/2010/main" val="455054078"/>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screen">
            <a:extLst>
              <a:ext uri="{28A0092B-C50C-407E-A947-70E740481C1C}">
                <a14:useLocalDpi xmlns:a14="http://schemas.microsoft.com/office/drawing/2010/main"/>
              </a:ext>
            </a:extLst>
          </a:blip>
          <a:srcRect l="8277" t="14788" r="43591" b="44654"/>
          <a:stretch/>
        </p:blipFill>
        <p:spPr>
          <a:xfrm>
            <a:off x="-18146" y="6263"/>
            <a:ext cx="9155883" cy="5143500"/>
          </a:xfrm>
          <a:prstGeom prst="rect">
            <a:avLst/>
          </a:prstGeom>
        </p:spPr>
      </p:pic>
      <p:sp>
        <p:nvSpPr>
          <p:cNvPr id="5" name="Rectangle 4"/>
          <p:cNvSpPr/>
          <p:nvPr/>
        </p:nvSpPr>
        <p:spPr>
          <a:xfrm>
            <a:off x="7018986" y="0"/>
            <a:ext cx="2125014" cy="5143500"/>
          </a:xfrm>
          <a:custGeom>
            <a:avLst/>
            <a:gdLst>
              <a:gd name="connsiteX0" fmla="*/ 0 w 1564783"/>
              <a:gd name="connsiteY0" fmla="*/ 0 h 5143500"/>
              <a:gd name="connsiteX1" fmla="*/ 1564783 w 1564783"/>
              <a:gd name="connsiteY1" fmla="*/ 0 h 5143500"/>
              <a:gd name="connsiteX2" fmla="*/ 1564783 w 1564783"/>
              <a:gd name="connsiteY2" fmla="*/ 5143500 h 5143500"/>
              <a:gd name="connsiteX3" fmla="*/ 0 w 1564783"/>
              <a:gd name="connsiteY3" fmla="*/ 5143500 h 5143500"/>
              <a:gd name="connsiteX4" fmla="*/ 0 w 1564783"/>
              <a:gd name="connsiteY4" fmla="*/ 0 h 5143500"/>
              <a:gd name="connsiteX0" fmla="*/ 560231 w 2125014"/>
              <a:gd name="connsiteY0" fmla="*/ 0 h 5143500"/>
              <a:gd name="connsiteX1" fmla="*/ 2125014 w 2125014"/>
              <a:gd name="connsiteY1" fmla="*/ 0 h 5143500"/>
              <a:gd name="connsiteX2" fmla="*/ 2125014 w 2125014"/>
              <a:gd name="connsiteY2" fmla="*/ 5143500 h 5143500"/>
              <a:gd name="connsiteX3" fmla="*/ 0 w 2125014"/>
              <a:gd name="connsiteY3" fmla="*/ 5143500 h 5143500"/>
              <a:gd name="connsiteX4" fmla="*/ 560231 w 2125014"/>
              <a:gd name="connsiteY4" fmla="*/ 0 h 5143500"/>
              <a:gd name="connsiteX0" fmla="*/ 727656 w 2125014"/>
              <a:gd name="connsiteY0" fmla="*/ 0 h 5156379"/>
              <a:gd name="connsiteX1" fmla="*/ 2125014 w 2125014"/>
              <a:gd name="connsiteY1" fmla="*/ 12879 h 5156379"/>
              <a:gd name="connsiteX2" fmla="*/ 2125014 w 2125014"/>
              <a:gd name="connsiteY2" fmla="*/ 5156379 h 5156379"/>
              <a:gd name="connsiteX3" fmla="*/ 0 w 2125014"/>
              <a:gd name="connsiteY3" fmla="*/ 5156379 h 5156379"/>
              <a:gd name="connsiteX4" fmla="*/ 727656 w 2125014"/>
              <a:gd name="connsiteY4" fmla="*/ 0 h 5156379"/>
              <a:gd name="connsiteX0" fmla="*/ 727656 w 2125014"/>
              <a:gd name="connsiteY0" fmla="*/ 0 h 5143500"/>
              <a:gd name="connsiteX1" fmla="*/ 2125014 w 2125014"/>
              <a:gd name="connsiteY1" fmla="*/ 0 h 5143500"/>
              <a:gd name="connsiteX2" fmla="*/ 2125014 w 2125014"/>
              <a:gd name="connsiteY2" fmla="*/ 5143500 h 5143500"/>
              <a:gd name="connsiteX3" fmla="*/ 0 w 2125014"/>
              <a:gd name="connsiteY3" fmla="*/ 5143500 h 5143500"/>
              <a:gd name="connsiteX4" fmla="*/ 727656 w 2125014"/>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014" h="5143500">
                <a:moveTo>
                  <a:pt x="727656" y="0"/>
                </a:moveTo>
                <a:lnTo>
                  <a:pt x="2125014" y="0"/>
                </a:lnTo>
                <a:lnTo>
                  <a:pt x="2125014" y="5143500"/>
                </a:lnTo>
                <a:lnTo>
                  <a:pt x="0" y="5143500"/>
                </a:lnTo>
                <a:lnTo>
                  <a:pt x="727656"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p:cNvSpPr/>
          <p:nvPr/>
        </p:nvSpPr>
        <p:spPr>
          <a:xfrm flipH="1">
            <a:off x="-18146" y="-70835"/>
            <a:ext cx="3472534" cy="5220597"/>
          </a:xfrm>
          <a:custGeom>
            <a:avLst/>
            <a:gdLst>
              <a:gd name="connsiteX0" fmla="*/ 0 w 1564783"/>
              <a:gd name="connsiteY0" fmla="*/ 0 h 5143500"/>
              <a:gd name="connsiteX1" fmla="*/ 1564783 w 1564783"/>
              <a:gd name="connsiteY1" fmla="*/ 0 h 5143500"/>
              <a:gd name="connsiteX2" fmla="*/ 1564783 w 1564783"/>
              <a:gd name="connsiteY2" fmla="*/ 5143500 h 5143500"/>
              <a:gd name="connsiteX3" fmla="*/ 0 w 1564783"/>
              <a:gd name="connsiteY3" fmla="*/ 5143500 h 5143500"/>
              <a:gd name="connsiteX4" fmla="*/ 0 w 1564783"/>
              <a:gd name="connsiteY4" fmla="*/ 0 h 5143500"/>
              <a:gd name="connsiteX0" fmla="*/ 560231 w 2125014"/>
              <a:gd name="connsiteY0" fmla="*/ 0 h 5143500"/>
              <a:gd name="connsiteX1" fmla="*/ 2125014 w 2125014"/>
              <a:gd name="connsiteY1" fmla="*/ 0 h 5143500"/>
              <a:gd name="connsiteX2" fmla="*/ 2125014 w 2125014"/>
              <a:gd name="connsiteY2" fmla="*/ 5143500 h 5143500"/>
              <a:gd name="connsiteX3" fmla="*/ 0 w 2125014"/>
              <a:gd name="connsiteY3" fmla="*/ 5143500 h 5143500"/>
              <a:gd name="connsiteX4" fmla="*/ 560231 w 2125014"/>
              <a:gd name="connsiteY4" fmla="*/ 0 h 5143500"/>
              <a:gd name="connsiteX0" fmla="*/ 727656 w 2125014"/>
              <a:gd name="connsiteY0" fmla="*/ 0 h 5156379"/>
              <a:gd name="connsiteX1" fmla="*/ 2125014 w 2125014"/>
              <a:gd name="connsiteY1" fmla="*/ 12879 h 5156379"/>
              <a:gd name="connsiteX2" fmla="*/ 2125014 w 2125014"/>
              <a:gd name="connsiteY2" fmla="*/ 5156379 h 5156379"/>
              <a:gd name="connsiteX3" fmla="*/ 0 w 2125014"/>
              <a:gd name="connsiteY3" fmla="*/ 5156379 h 5156379"/>
              <a:gd name="connsiteX4" fmla="*/ 727656 w 2125014"/>
              <a:gd name="connsiteY4" fmla="*/ 0 h 5156379"/>
              <a:gd name="connsiteX0" fmla="*/ 727656 w 2125014"/>
              <a:gd name="connsiteY0" fmla="*/ 0 h 5143500"/>
              <a:gd name="connsiteX1" fmla="*/ 2125014 w 2125014"/>
              <a:gd name="connsiteY1" fmla="*/ 0 h 5143500"/>
              <a:gd name="connsiteX2" fmla="*/ 2125014 w 2125014"/>
              <a:gd name="connsiteY2" fmla="*/ 5143500 h 5143500"/>
              <a:gd name="connsiteX3" fmla="*/ 0 w 2125014"/>
              <a:gd name="connsiteY3" fmla="*/ 5143500 h 5143500"/>
              <a:gd name="connsiteX4" fmla="*/ 727656 w 2125014"/>
              <a:gd name="connsiteY4" fmla="*/ 0 h 5143500"/>
              <a:gd name="connsiteX0" fmla="*/ 727656 w 3509493"/>
              <a:gd name="connsiteY0" fmla="*/ 0 h 5143500"/>
              <a:gd name="connsiteX1" fmla="*/ 3509493 w 3509493"/>
              <a:gd name="connsiteY1" fmla="*/ 0 h 5143500"/>
              <a:gd name="connsiteX2" fmla="*/ 2125014 w 3509493"/>
              <a:gd name="connsiteY2" fmla="*/ 5143500 h 5143500"/>
              <a:gd name="connsiteX3" fmla="*/ 0 w 3509493"/>
              <a:gd name="connsiteY3" fmla="*/ 5143500 h 5143500"/>
              <a:gd name="connsiteX4" fmla="*/ 727656 w 3509493"/>
              <a:gd name="connsiteY4" fmla="*/ 0 h 5143500"/>
              <a:gd name="connsiteX0" fmla="*/ 727656 w 3515933"/>
              <a:gd name="connsiteY0" fmla="*/ 0 h 5143500"/>
              <a:gd name="connsiteX1" fmla="*/ 3509493 w 3515933"/>
              <a:gd name="connsiteY1" fmla="*/ 0 h 5143500"/>
              <a:gd name="connsiteX2" fmla="*/ 3515933 w 3515933"/>
              <a:gd name="connsiteY2" fmla="*/ 5137061 h 5143500"/>
              <a:gd name="connsiteX3" fmla="*/ 0 w 3515933"/>
              <a:gd name="connsiteY3" fmla="*/ 5143500 h 5143500"/>
              <a:gd name="connsiteX4" fmla="*/ 727656 w 3515933"/>
              <a:gd name="connsiteY4" fmla="*/ 0 h 5143500"/>
              <a:gd name="connsiteX0" fmla="*/ 437881 w 3515933"/>
              <a:gd name="connsiteY0" fmla="*/ 6440 h 5143500"/>
              <a:gd name="connsiteX1" fmla="*/ 3509493 w 3515933"/>
              <a:gd name="connsiteY1" fmla="*/ 0 h 5143500"/>
              <a:gd name="connsiteX2" fmla="*/ 3515933 w 3515933"/>
              <a:gd name="connsiteY2" fmla="*/ 5137061 h 5143500"/>
              <a:gd name="connsiteX3" fmla="*/ 0 w 3515933"/>
              <a:gd name="connsiteY3" fmla="*/ 5143500 h 5143500"/>
              <a:gd name="connsiteX4" fmla="*/ 437881 w 3515933"/>
              <a:gd name="connsiteY4" fmla="*/ 6440 h 5143500"/>
              <a:gd name="connsiteX0" fmla="*/ 0 w 3078052"/>
              <a:gd name="connsiteY0" fmla="*/ 6440 h 5137061"/>
              <a:gd name="connsiteX1" fmla="*/ 3071612 w 3078052"/>
              <a:gd name="connsiteY1" fmla="*/ 0 h 5137061"/>
              <a:gd name="connsiteX2" fmla="*/ 3078052 w 3078052"/>
              <a:gd name="connsiteY2" fmla="*/ 5137061 h 5137061"/>
              <a:gd name="connsiteX3" fmla="*/ 399245 w 3078052"/>
              <a:gd name="connsiteY3" fmla="*/ 5137061 h 5137061"/>
              <a:gd name="connsiteX4" fmla="*/ 0 w 3078052"/>
              <a:gd name="connsiteY4" fmla="*/ 6440 h 5137061"/>
              <a:gd name="connsiteX0" fmla="*/ 0 w 2833354"/>
              <a:gd name="connsiteY0" fmla="*/ 1 h 5137061"/>
              <a:gd name="connsiteX1" fmla="*/ 2826914 w 2833354"/>
              <a:gd name="connsiteY1" fmla="*/ 0 h 5137061"/>
              <a:gd name="connsiteX2" fmla="*/ 2833354 w 2833354"/>
              <a:gd name="connsiteY2" fmla="*/ 5137061 h 5137061"/>
              <a:gd name="connsiteX3" fmla="*/ 154547 w 2833354"/>
              <a:gd name="connsiteY3" fmla="*/ 5137061 h 5137061"/>
              <a:gd name="connsiteX4" fmla="*/ 0 w 2833354"/>
              <a:gd name="connsiteY4" fmla="*/ 1 h 5137061"/>
              <a:gd name="connsiteX0" fmla="*/ 463639 w 3296993"/>
              <a:gd name="connsiteY0" fmla="*/ 1 h 5149939"/>
              <a:gd name="connsiteX1" fmla="*/ 3290553 w 3296993"/>
              <a:gd name="connsiteY1" fmla="*/ 0 h 5149939"/>
              <a:gd name="connsiteX2" fmla="*/ 3296993 w 3296993"/>
              <a:gd name="connsiteY2" fmla="*/ 5137061 h 5149939"/>
              <a:gd name="connsiteX3" fmla="*/ 0 w 3296993"/>
              <a:gd name="connsiteY3" fmla="*/ 5149939 h 5149939"/>
              <a:gd name="connsiteX4" fmla="*/ 463639 w 3296993"/>
              <a:gd name="connsiteY4" fmla="*/ 1 h 5149939"/>
              <a:gd name="connsiteX0" fmla="*/ 470079 w 3303433"/>
              <a:gd name="connsiteY0" fmla="*/ 1 h 5149939"/>
              <a:gd name="connsiteX1" fmla="*/ 3296993 w 3303433"/>
              <a:gd name="connsiteY1" fmla="*/ 0 h 5149939"/>
              <a:gd name="connsiteX2" fmla="*/ 3303433 w 3303433"/>
              <a:gd name="connsiteY2" fmla="*/ 5137061 h 5149939"/>
              <a:gd name="connsiteX3" fmla="*/ 0 w 3303433"/>
              <a:gd name="connsiteY3" fmla="*/ 5149939 h 5149939"/>
              <a:gd name="connsiteX4" fmla="*/ 470079 w 3303433"/>
              <a:gd name="connsiteY4" fmla="*/ 1 h 5149939"/>
              <a:gd name="connsiteX0" fmla="*/ 470079 w 3447328"/>
              <a:gd name="connsiteY0" fmla="*/ 1 h 5149939"/>
              <a:gd name="connsiteX1" fmla="*/ 3447305 w 3447328"/>
              <a:gd name="connsiteY1" fmla="*/ 0 h 5149939"/>
              <a:gd name="connsiteX2" fmla="*/ 3303433 w 3447328"/>
              <a:gd name="connsiteY2" fmla="*/ 5137061 h 5149939"/>
              <a:gd name="connsiteX3" fmla="*/ 0 w 3447328"/>
              <a:gd name="connsiteY3" fmla="*/ 5149939 h 5149939"/>
              <a:gd name="connsiteX4" fmla="*/ 470079 w 3447328"/>
              <a:gd name="connsiteY4" fmla="*/ 1 h 5149939"/>
              <a:gd name="connsiteX0" fmla="*/ 470079 w 3478797"/>
              <a:gd name="connsiteY0" fmla="*/ 1 h 5149939"/>
              <a:gd name="connsiteX1" fmla="*/ 3447305 w 3478797"/>
              <a:gd name="connsiteY1" fmla="*/ 0 h 5149939"/>
              <a:gd name="connsiteX2" fmla="*/ 3478797 w 3478797"/>
              <a:gd name="connsiteY2" fmla="*/ 5149587 h 5149939"/>
              <a:gd name="connsiteX3" fmla="*/ 0 w 3478797"/>
              <a:gd name="connsiteY3" fmla="*/ 5149939 h 5149939"/>
              <a:gd name="connsiteX4" fmla="*/ 470079 w 3478797"/>
              <a:gd name="connsiteY4" fmla="*/ 1 h 5149939"/>
              <a:gd name="connsiteX0" fmla="*/ 470079 w 3466271"/>
              <a:gd name="connsiteY0" fmla="*/ 1 h 5155850"/>
              <a:gd name="connsiteX1" fmla="*/ 3447305 w 3466271"/>
              <a:gd name="connsiteY1" fmla="*/ 0 h 5155850"/>
              <a:gd name="connsiteX2" fmla="*/ 3466271 w 3466271"/>
              <a:gd name="connsiteY2" fmla="*/ 5155850 h 5155850"/>
              <a:gd name="connsiteX3" fmla="*/ 0 w 3466271"/>
              <a:gd name="connsiteY3" fmla="*/ 5149939 h 5155850"/>
              <a:gd name="connsiteX4" fmla="*/ 470079 w 3466271"/>
              <a:gd name="connsiteY4" fmla="*/ 1 h 5155850"/>
              <a:gd name="connsiteX0" fmla="*/ 470079 w 3466271"/>
              <a:gd name="connsiteY0" fmla="*/ 0 h 5155849"/>
              <a:gd name="connsiteX1" fmla="*/ 3459831 w 3466271"/>
              <a:gd name="connsiteY1" fmla="*/ 6262 h 5155849"/>
              <a:gd name="connsiteX2" fmla="*/ 3466271 w 3466271"/>
              <a:gd name="connsiteY2" fmla="*/ 5155849 h 5155849"/>
              <a:gd name="connsiteX3" fmla="*/ 0 w 3466271"/>
              <a:gd name="connsiteY3" fmla="*/ 5149938 h 5155849"/>
              <a:gd name="connsiteX4" fmla="*/ 470079 w 3466271"/>
              <a:gd name="connsiteY4" fmla="*/ 0 h 5155849"/>
              <a:gd name="connsiteX0" fmla="*/ 470079 w 3472534"/>
              <a:gd name="connsiteY0" fmla="*/ 0 h 5149938"/>
              <a:gd name="connsiteX1" fmla="*/ 3459831 w 3472534"/>
              <a:gd name="connsiteY1" fmla="*/ 6262 h 5149938"/>
              <a:gd name="connsiteX2" fmla="*/ 3472534 w 3472534"/>
              <a:gd name="connsiteY2" fmla="*/ 5149586 h 5149938"/>
              <a:gd name="connsiteX3" fmla="*/ 0 w 3472534"/>
              <a:gd name="connsiteY3" fmla="*/ 5149938 h 5149938"/>
              <a:gd name="connsiteX4" fmla="*/ 470079 w 3472534"/>
              <a:gd name="connsiteY4" fmla="*/ 0 h 5149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534" h="5149938">
                <a:moveTo>
                  <a:pt x="470079" y="0"/>
                </a:moveTo>
                <a:lnTo>
                  <a:pt x="3459831" y="6262"/>
                </a:lnTo>
                <a:cubicBezTo>
                  <a:pt x="3461978" y="1718616"/>
                  <a:pt x="3470387" y="3437232"/>
                  <a:pt x="3472534" y="5149586"/>
                </a:cubicBezTo>
                <a:lnTo>
                  <a:pt x="0" y="5149938"/>
                </a:lnTo>
                <a:lnTo>
                  <a:pt x="47007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13139" y="770842"/>
            <a:ext cx="2367431" cy="1895904"/>
          </a:xfrm>
          <a:prstGeom prst="rect">
            <a:avLst/>
          </a:prstGeom>
        </p:spPr>
        <p:txBody>
          <a:bodyPr wrap="square" lIns="0" tIns="0" rIns="0" bIns="0" anchor="t">
            <a:spAutoFit/>
          </a:bodyPr>
          <a:lstStyle/>
          <a:p>
            <a:pPr>
              <a:lnSpc>
                <a:spcPct val="110000"/>
              </a:lnSpc>
            </a:pPr>
            <a:r>
              <a:rPr lang="fr-CA" sz="2800" dirty="0">
                <a:solidFill>
                  <a:schemeClr val="bg1"/>
                </a:solidFill>
              </a:rPr>
              <a:t>Merci de votre participation à l’Université du TCI</a:t>
            </a:r>
            <a:endParaRPr lang="en-US" sz="2800" dirty="0">
              <a:solidFill>
                <a:schemeClr val="bg1"/>
              </a:solidFill>
              <a:latin typeface="Century Gothic" charset="0"/>
              <a:ea typeface="Century Gothic" charset="0"/>
              <a:cs typeface="Century Gothic" charset="0"/>
            </a:endParaRPr>
          </a:p>
        </p:txBody>
      </p:sp>
      <p:cxnSp>
        <p:nvCxnSpPr>
          <p:cNvPr id="7" name="Straight Connector 6"/>
          <p:cNvCxnSpPr/>
          <p:nvPr/>
        </p:nvCxnSpPr>
        <p:spPr>
          <a:xfrm>
            <a:off x="2970433" y="-70834"/>
            <a:ext cx="491244" cy="529321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26154" y="3975840"/>
            <a:ext cx="1510677" cy="791105"/>
          </a:xfrm>
          <a:prstGeom prst="rect">
            <a:avLst/>
          </a:prstGeom>
        </p:spPr>
      </p:pic>
      <p:cxnSp>
        <p:nvCxnSpPr>
          <p:cNvPr id="3" name="Straight Connector 2"/>
          <p:cNvCxnSpPr/>
          <p:nvPr/>
        </p:nvCxnSpPr>
        <p:spPr>
          <a:xfrm>
            <a:off x="65314" y="4170811"/>
            <a:ext cx="3150741" cy="93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49233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p:nvPr/>
        </p:nvSpPr>
        <p:spPr>
          <a:xfrm flipH="1" flipV="1">
            <a:off x="0" y="-6439"/>
            <a:ext cx="3899773" cy="5156378"/>
          </a:xfrm>
          <a:custGeom>
            <a:avLst/>
            <a:gdLst>
              <a:gd name="connsiteX0" fmla="*/ 0 w 1564783"/>
              <a:gd name="connsiteY0" fmla="*/ 0 h 5143500"/>
              <a:gd name="connsiteX1" fmla="*/ 1564783 w 1564783"/>
              <a:gd name="connsiteY1" fmla="*/ 0 h 5143500"/>
              <a:gd name="connsiteX2" fmla="*/ 1564783 w 1564783"/>
              <a:gd name="connsiteY2" fmla="*/ 5143500 h 5143500"/>
              <a:gd name="connsiteX3" fmla="*/ 0 w 1564783"/>
              <a:gd name="connsiteY3" fmla="*/ 5143500 h 5143500"/>
              <a:gd name="connsiteX4" fmla="*/ 0 w 1564783"/>
              <a:gd name="connsiteY4" fmla="*/ 0 h 5143500"/>
              <a:gd name="connsiteX0" fmla="*/ 560231 w 2125014"/>
              <a:gd name="connsiteY0" fmla="*/ 0 h 5143500"/>
              <a:gd name="connsiteX1" fmla="*/ 2125014 w 2125014"/>
              <a:gd name="connsiteY1" fmla="*/ 0 h 5143500"/>
              <a:gd name="connsiteX2" fmla="*/ 2125014 w 2125014"/>
              <a:gd name="connsiteY2" fmla="*/ 5143500 h 5143500"/>
              <a:gd name="connsiteX3" fmla="*/ 0 w 2125014"/>
              <a:gd name="connsiteY3" fmla="*/ 5143500 h 5143500"/>
              <a:gd name="connsiteX4" fmla="*/ 560231 w 2125014"/>
              <a:gd name="connsiteY4" fmla="*/ 0 h 5143500"/>
              <a:gd name="connsiteX0" fmla="*/ 727656 w 2125014"/>
              <a:gd name="connsiteY0" fmla="*/ 0 h 5156379"/>
              <a:gd name="connsiteX1" fmla="*/ 2125014 w 2125014"/>
              <a:gd name="connsiteY1" fmla="*/ 12879 h 5156379"/>
              <a:gd name="connsiteX2" fmla="*/ 2125014 w 2125014"/>
              <a:gd name="connsiteY2" fmla="*/ 5156379 h 5156379"/>
              <a:gd name="connsiteX3" fmla="*/ 0 w 2125014"/>
              <a:gd name="connsiteY3" fmla="*/ 5156379 h 5156379"/>
              <a:gd name="connsiteX4" fmla="*/ 727656 w 2125014"/>
              <a:gd name="connsiteY4" fmla="*/ 0 h 5156379"/>
              <a:gd name="connsiteX0" fmla="*/ 727656 w 2125014"/>
              <a:gd name="connsiteY0" fmla="*/ 0 h 5143500"/>
              <a:gd name="connsiteX1" fmla="*/ 2125014 w 2125014"/>
              <a:gd name="connsiteY1" fmla="*/ 0 h 5143500"/>
              <a:gd name="connsiteX2" fmla="*/ 2125014 w 2125014"/>
              <a:gd name="connsiteY2" fmla="*/ 5143500 h 5143500"/>
              <a:gd name="connsiteX3" fmla="*/ 0 w 2125014"/>
              <a:gd name="connsiteY3" fmla="*/ 5143500 h 5143500"/>
              <a:gd name="connsiteX4" fmla="*/ 727656 w 2125014"/>
              <a:gd name="connsiteY4" fmla="*/ 0 h 5143500"/>
              <a:gd name="connsiteX0" fmla="*/ 727656 w 3509493"/>
              <a:gd name="connsiteY0" fmla="*/ 0 h 5143500"/>
              <a:gd name="connsiteX1" fmla="*/ 3509493 w 3509493"/>
              <a:gd name="connsiteY1" fmla="*/ 0 h 5143500"/>
              <a:gd name="connsiteX2" fmla="*/ 2125014 w 3509493"/>
              <a:gd name="connsiteY2" fmla="*/ 5143500 h 5143500"/>
              <a:gd name="connsiteX3" fmla="*/ 0 w 3509493"/>
              <a:gd name="connsiteY3" fmla="*/ 5143500 h 5143500"/>
              <a:gd name="connsiteX4" fmla="*/ 727656 w 3509493"/>
              <a:gd name="connsiteY4" fmla="*/ 0 h 5143500"/>
              <a:gd name="connsiteX0" fmla="*/ 727656 w 3515933"/>
              <a:gd name="connsiteY0" fmla="*/ 0 h 5143500"/>
              <a:gd name="connsiteX1" fmla="*/ 3509493 w 3515933"/>
              <a:gd name="connsiteY1" fmla="*/ 0 h 5143500"/>
              <a:gd name="connsiteX2" fmla="*/ 3515933 w 3515933"/>
              <a:gd name="connsiteY2" fmla="*/ 5137061 h 5143500"/>
              <a:gd name="connsiteX3" fmla="*/ 0 w 3515933"/>
              <a:gd name="connsiteY3" fmla="*/ 5143500 h 5143500"/>
              <a:gd name="connsiteX4" fmla="*/ 727656 w 3515933"/>
              <a:gd name="connsiteY4" fmla="*/ 0 h 5143500"/>
              <a:gd name="connsiteX0" fmla="*/ 437881 w 3515933"/>
              <a:gd name="connsiteY0" fmla="*/ 6440 h 5143500"/>
              <a:gd name="connsiteX1" fmla="*/ 3509493 w 3515933"/>
              <a:gd name="connsiteY1" fmla="*/ 0 h 5143500"/>
              <a:gd name="connsiteX2" fmla="*/ 3515933 w 3515933"/>
              <a:gd name="connsiteY2" fmla="*/ 5137061 h 5143500"/>
              <a:gd name="connsiteX3" fmla="*/ 0 w 3515933"/>
              <a:gd name="connsiteY3" fmla="*/ 5143500 h 5143500"/>
              <a:gd name="connsiteX4" fmla="*/ 437881 w 3515933"/>
              <a:gd name="connsiteY4" fmla="*/ 6440 h 5143500"/>
              <a:gd name="connsiteX0" fmla="*/ 0 w 3078052"/>
              <a:gd name="connsiteY0" fmla="*/ 6440 h 5137061"/>
              <a:gd name="connsiteX1" fmla="*/ 3071612 w 3078052"/>
              <a:gd name="connsiteY1" fmla="*/ 0 h 5137061"/>
              <a:gd name="connsiteX2" fmla="*/ 3078052 w 3078052"/>
              <a:gd name="connsiteY2" fmla="*/ 5137061 h 5137061"/>
              <a:gd name="connsiteX3" fmla="*/ 399245 w 3078052"/>
              <a:gd name="connsiteY3" fmla="*/ 5137061 h 5137061"/>
              <a:gd name="connsiteX4" fmla="*/ 0 w 3078052"/>
              <a:gd name="connsiteY4" fmla="*/ 6440 h 5137061"/>
              <a:gd name="connsiteX0" fmla="*/ 0 w 2833354"/>
              <a:gd name="connsiteY0" fmla="*/ 1 h 5137061"/>
              <a:gd name="connsiteX1" fmla="*/ 2826914 w 2833354"/>
              <a:gd name="connsiteY1" fmla="*/ 0 h 5137061"/>
              <a:gd name="connsiteX2" fmla="*/ 2833354 w 2833354"/>
              <a:gd name="connsiteY2" fmla="*/ 5137061 h 5137061"/>
              <a:gd name="connsiteX3" fmla="*/ 154547 w 2833354"/>
              <a:gd name="connsiteY3" fmla="*/ 5137061 h 5137061"/>
              <a:gd name="connsiteX4" fmla="*/ 0 w 2833354"/>
              <a:gd name="connsiteY4" fmla="*/ 1 h 5137061"/>
              <a:gd name="connsiteX0" fmla="*/ 463639 w 3296993"/>
              <a:gd name="connsiteY0" fmla="*/ 1 h 5149939"/>
              <a:gd name="connsiteX1" fmla="*/ 3290553 w 3296993"/>
              <a:gd name="connsiteY1" fmla="*/ 0 h 5149939"/>
              <a:gd name="connsiteX2" fmla="*/ 3296993 w 3296993"/>
              <a:gd name="connsiteY2" fmla="*/ 5137061 h 5149939"/>
              <a:gd name="connsiteX3" fmla="*/ 0 w 3296993"/>
              <a:gd name="connsiteY3" fmla="*/ 5149939 h 5149939"/>
              <a:gd name="connsiteX4" fmla="*/ 463639 w 3296993"/>
              <a:gd name="connsiteY4" fmla="*/ 1 h 5149939"/>
              <a:gd name="connsiteX0" fmla="*/ 470079 w 3303433"/>
              <a:gd name="connsiteY0" fmla="*/ 1 h 5149939"/>
              <a:gd name="connsiteX1" fmla="*/ 3296993 w 3303433"/>
              <a:gd name="connsiteY1" fmla="*/ 0 h 5149939"/>
              <a:gd name="connsiteX2" fmla="*/ 3303433 w 3303433"/>
              <a:gd name="connsiteY2" fmla="*/ 5137061 h 5149939"/>
              <a:gd name="connsiteX3" fmla="*/ 0 w 3303433"/>
              <a:gd name="connsiteY3" fmla="*/ 5149939 h 5149939"/>
              <a:gd name="connsiteX4" fmla="*/ 470079 w 3303433"/>
              <a:gd name="connsiteY4" fmla="*/ 1 h 5149939"/>
              <a:gd name="connsiteX0" fmla="*/ 377349 w 3303433"/>
              <a:gd name="connsiteY0" fmla="*/ 6440 h 5149939"/>
              <a:gd name="connsiteX1" fmla="*/ 3296993 w 3303433"/>
              <a:gd name="connsiteY1" fmla="*/ 0 h 5149939"/>
              <a:gd name="connsiteX2" fmla="*/ 3303433 w 3303433"/>
              <a:gd name="connsiteY2" fmla="*/ 5137061 h 5149939"/>
              <a:gd name="connsiteX3" fmla="*/ 0 w 3303433"/>
              <a:gd name="connsiteY3" fmla="*/ 5149939 h 5149939"/>
              <a:gd name="connsiteX4" fmla="*/ 377349 w 3303433"/>
              <a:gd name="connsiteY4" fmla="*/ 6440 h 5149939"/>
              <a:gd name="connsiteX0" fmla="*/ 377349 w 3303433"/>
              <a:gd name="connsiteY0" fmla="*/ 0 h 5156378"/>
              <a:gd name="connsiteX1" fmla="*/ 3296993 w 3303433"/>
              <a:gd name="connsiteY1" fmla="*/ 6439 h 5156378"/>
              <a:gd name="connsiteX2" fmla="*/ 3303433 w 3303433"/>
              <a:gd name="connsiteY2" fmla="*/ 5143500 h 5156378"/>
              <a:gd name="connsiteX3" fmla="*/ 0 w 3303433"/>
              <a:gd name="connsiteY3" fmla="*/ 5156378 h 5156378"/>
              <a:gd name="connsiteX4" fmla="*/ 377349 w 3303433"/>
              <a:gd name="connsiteY4" fmla="*/ 0 h 5156378"/>
              <a:gd name="connsiteX0" fmla="*/ 404623 w 3303433"/>
              <a:gd name="connsiteY0" fmla="*/ 0 h 5156378"/>
              <a:gd name="connsiteX1" fmla="*/ 3296993 w 3303433"/>
              <a:gd name="connsiteY1" fmla="*/ 6439 h 5156378"/>
              <a:gd name="connsiteX2" fmla="*/ 3303433 w 3303433"/>
              <a:gd name="connsiteY2" fmla="*/ 5143500 h 5156378"/>
              <a:gd name="connsiteX3" fmla="*/ 0 w 3303433"/>
              <a:gd name="connsiteY3" fmla="*/ 5156378 h 5156378"/>
              <a:gd name="connsiteX4" fmla="*/ 404623 w 3303433"/>
              <a:gd name="connsiteY4" fmla="*/ 0 h 5156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3433" h="5156378">
                <a:moveTo>
                  <a:pt x="404623" y="0"/>
                </a:moveTo>
                <a:lnTo>
                  <a:pt x="3296993" y="6439"/>
                </a:lnTo>
                <a:cubicBezTo>
                  <a:pt x="3299140" y="1718793"/>
                  <a:pt x="3301286" y="3431146"/>
                  <a:pt x="3303433" y="5143500"/>
                </a:cubicBezTo>
                <a:lnTo>
                  <a:pt x="0" y="5156378"/>
                </a:lnTo>
                <a:lnTo>
                  <a:pt x="40462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106327" y="740570"/>
            <a:ext cx="3133318" cy="1200150"/>
          </a:xfrm>
        </p:spPr>
        <p:txBody>
          <a:bodyPr>
            <a:noAutofit/>
          </a:bodyPr>
          <a:lstStyle/>
          <a:p>
            <a:r>
              <a:rPr lang="en-US" dirty="0" err="1" smtClean="0">
                <a:solidFill>
                  <a:schemeClr val="bg1"/>
                </a:solidFill>
              </a:rPr>
              <a:t>Renforcement</a:t>
            </a:r>
            <a:r>
              <a:rPr lang="en-US" dirty="0" smtClean="0">
                <a:solidFill>
                  <a:schemeClr val="bg1"/>
                </a:solidFill>
              </a:rPr>
              <a:t>      des </a:t>
            </a:r>
            <a:r>
              <a:rPr lang="en-US" dirty="0" err="1" smtClean="0">
                <a:solidFill>
                  <a:schemeClr val="bg1"/>
                </a:solidFill>
              </a:rPr>
              <a:t>compétences</a:t>
            </a:r>
            <a:r>
              <a:rPr lang="en-US" dirty="0" smtClean="0">
                <a:solidFill>
                  <a:schemeClr val="bg1"/>
                </a:solidFill>
              </a:rPr>
              <a:t> des </a:t>
            </a:r>
            <a:r>
              <a:rPr lang="en-US" dirty="0" err="1" smtClean="0">
                <a:solidFill>
                  <a:schemeClr val="bg1"/>
                </a:solidFill>
              </a:rPr>
              <a:t>prestataires</a:t>
            </a:r>
            <a:r>
              <a:rPr lang="en-US" dirty="0" smtClean="0">
                <a:solidFill>
                  <a:schemeClr val="bg1"/>
                </a:solidFill>
              </a:rPr>
              <a:t> </a:t>
            </a:r>
            <a:r>
              <a:rPr lang="en-US" dirty="0" err="1" smtClean="0">
                <a:solidFill>
                  <a:schemeClr val="bg1"/>
                </a:solidFill>
              </a:rPr>
              <a:t>en</a:t>
            </a:r>
            <a:r>
              <a:rPr lang="en-US" dirty="0" smtClean="0">
                <a:solidFill>
                  <a:schemeClr val="bg1"/>
                </a:solidFill>
              </a:rPr>
              <a:t> </a:t>
            </a:r>
            <a:r>
              <a:rPr lang="en-US" dirty="0" err="1" smtClean="0">
                <a:solidFill>
                  <a:schemeClr val="bg1"/>
                </a:solidFill>
              </a:rPr>
              <a:t>technologie</a:t>
            </a:r>
            <a:r>
              <a:rPr lang="en-US" dirty="0" smtClean="0">
                <a:solidFill>
                  <a:schemeClr val="bg1"/>
                </a:solidFill>
              </a:rPr>
              <a:t> contraceptive</a:t>
            </a:r>
            <a:br>
              <a:rPr lang="en-US" dirty="0" smtClean="0">
                <a:solidFill>
                  <a:schemeClr val="bg1"/>
                </a:solidFill>
              </a:rPr>
            </a:br>
            <a:r>
              <a:rPr lang="en-US" dirty="0" smtClean="0">
                <a:solidFill>
                  <a:srgbClr val="FFFF00"/>
                </a:solidFill>
              </a:rPr>
              <a:t>les </a:t>
            </a:r>
            <a:r>
              <a:rPr lang="en-US" dirty="0" err="1" smtClean="0">
                <a:solidFill>
                  <a:srgbClr val="FFFF00"/>
                </a:solidFill>
              </a:rPr>
              <a:t>biens</a:t>
            </a:r>
            <a:r>
              <a:rPr lang="en-US" dirty="0" smtClean="0">
                <a:solidFill>
                  <a:srgbClr val="FFFF00"/>
                </a:solidFill>
              </a:rPr>
              <a:t> </a:t>
            </a:r>
            <a:r>
              <a:rPr lang="en-US" dirty="0" err="1" smtClean="0">
                <a:solidFill>
                  <a:srgbClr val="FFFF00"/>
                </a:solidFill>
              </a:rPr>
              <a:t>fondés</a:t>
            </a:r>
            <a:r>
              <a:rPr lang="en-US" dirty="0" smtClean="0">
                <a:solidFill>
                  <a:srgbClr val="FFFF00"/>
                </a:solidFill>
              </a:rPr>
              <a:t> de la </a:t>
            </a:r>
            <a:r>
              <a:rPr lang="en-US" dirty="0" err="1" smtClean="0">
                <a:solidFill>
                  <a:srgbClr val="FFFF00"/>
                </a:solidFill>
              </a:rPr>
              <a:t>Planification</a:t>
            </a:r>
            <a:r>
              <a:rPr lang="en-US" dirty="0" smtClean="0">
                <a:solidFill>
                  <a:srgbClr val="FFFF00"/>
                </a:solidFill>
              </a:rPr>
              <a:t> </a:t>
            </a:r>
            <a:r>
              <a:rPr lang="en-US" dirty="0" err="1" smtClean="0">
                <a:solidFill>
                  <a:srgbClr val="FFFF00"/>
                </a:solidFill>
              </a:rPr>
              <a:t>familiale</a:t>
            </a:r>
            <a:endParaRPr lang="en-US" dirty="0">
              <a:solidFill>
                <a:srgbClr val="FFFF00"/>
              </a:solidFill>
            </a:endParaRPr>
          </a:p>
        </p:txBody>
      </p:sp>
      <p:sp>
        <p:nvSpPr>
          <p:cNvPr id="7" name="Text Placeholder 6"/>
          <p:cNvSpPr>
            <a:spLocks noGrp="1"/>
          </p:cNvSpPr>
          <p:nvPr>
            <p:ph type="body" sz="half" idx="2"/>
          </p:nvPr>
        </p:nvSpPr>
        <p:spPr>
          <a:xfrm>
            <a:off x="3899773" y="4125433"/>
            <a:ext cx="5244227" cy="1018068"/>
          </a:xfrm>
        </p:spPr>
        <p:txBody>
          <a:bodyPr/>
          <a:lstStyle/>
          <a:p>
            <a:endParaRPr lang="en-US" dirty="0">
              <a:solidFill>
                <a:schemeClr val="bg1"/>
              </a:solidFill>
            </a:endParaRPr>
          </a:p>
        </p:txBody>
      </p:sp>
      <p:sp>
        <p:nvSpPr>
          <p:cNvPr id="4" name="Slide Number Placeholder 3"/>
          <p:cNvSpPr>
            <a:spLocks noGrp="1"/>
          </p:cNvSpPr>
          <p:nvPr>
            <p:ph type="sldNum" sz="quarter" idx="4294967295"/>
          </p:nvPr>
        </p:nvSpPr>
        <p:spPr>
          <a:xfrm>
            <a:off x="7086600" y="4767263"/>
            <a:ext cx="2057400" cy="274637"/>
          </a:xfrm>
        </p:spPr>
        <p:txBody>
          <a:bodyPr/>
          <a:lstStyle/>
          <a:p>
            <a:fld id="{D60D1EDE-7116-2443-9BDD-368CE5B37660}" type="slidenum">
              <a:rPr lang="en-US" smtClean="0"/>
              <a:pPr/>
              <a:t>3</a:t>
            </a:fld>
            <a:endParaRPr lang="en-US" dirty="0"/>
          </a:p>
        </p:txBody>
      </p:sp>
      <p:cxnSp>
        <p:nvCxnSpPr>
          <p:cNvPr id="14" name="Straight Connector 13"/>
          <p:cNvCxnSpPr/>
          <p:nvPr/>
        </p:nvCxnSpPr>
        <p:spPr>
          <a:xfrm flipV="1">
            <a:off x="3416250" y="-71684"/>
            <a:ext cx="491244" cy="529321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ce réservé pour une image  1"/>
          <p:cNvSpPr>
            <a:spLocks noGrp="1"/>
          </p:cNvSpPr>
          <p:nvPr>
            <p:ph type="pic" sz="quarter" idx="12"/>
          </p:nvPr>
        </p:nvSpPr>
        <p:spPr>
          <a:xfrm>
            <a:off x="3416250" y="-6439"/>
            <a:ext cx="5808662" cy="5149850"/>
          </a:xfrm>
          <a:solidFill>
            <a:schemeClr val="accent2">
              <a:lumMod val="75000"/>
            </a:schemeClr>
          </a:solidFill>
        </p:spPr>
      </p:sp>
      <p:pic>
        <p:nvPicPr>
          <p:cNvPr id="1026" name="Picture 2" descr="C:\Users\andiaye\Pictures\ANCIENNES IMAGES\ISSU YANN\Rapport de capitalisation\+\Intrahealth best of haute def\resized_1024x768\053 - DSC_2047.jpg"/>
          <p:cNvPicPr>
            <a:picLocks noChangeAspect="1" noChangeArrowheads="1"/>
          </p:cNvPicPr>
          <p:nvPr/>
        </p:nvPicPr>
        <p:blipFill rotWithShape="1">
          <a:blip r:embed="rId3">
            <a:extLst>
              <a:ext uri="{28A0092B-C50C-407E-A947-70E740481C1C}">
                <a14:useLocalDpi xmlns:a14="http://schemas.microsoft.com/office/drawing/2010/main" val="0"/>
              </a:ext>
            </a:extLst>
          </a:blip>
          <a:srcRect t="19640" b="16233"/>
          <a:stretch/>
        </p:blipFill>
        <p:spPr bwMode="auto">
          <a:xfrm>
            <a:off x="3416250" y="27667"/>
            <a:ext cx="5808662" cy="5543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26477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5813" y="350874"/>
            <a:ext cx="7868743" cy="520996"/>
          </a:xfrm>
          <a:solidFill>
            <a:schemeClr val="bg1"/>
          </a:solidFill>
        </p:spPr>
        <p:txBody>
          <a:bodyPr>
            <a:noAutofit/>
          </a:bodyPr>
          <a:lstStyle/>
          <a:p>
            <a:pPr algn="ctr"/>
            <a:r>
              <a:rPr lang="fr-FR" altLang="fr-FR" b="1" kern="0" dirty="0">
                <a:solidFill>
                  <a:srgbClr val="3C5A9B"/>
                </a:solidFill>
                <a:latin typeface="Century Gothic" panose="020B0502020202020204" pitchFamily="34" charset="0"/>
                <a:ea typeface="+mj-ea"/>
                <a:cs typeface="+mj-cs"/>
              </a:rPr>
              <a:t>Définition de la PF </a:t>
            </a:r>
            <a:endParaRPr lang="fr-FR" b="1" dirty="0">
              <a:solidFill>
                <a:srgbClr val="3C5A9B"/>
              </a:solidFill>
              <a:latin typeface="Century Gothic" panose="020B0502020202020204" pitchFamily="34" charset="0"/>
            </a:endParaRPr>
          </a:p>
        </p:txBody>
      </p:sp>
      <p:sp>
        <p:nvSpPr>
          <p:cNvPr id="3" name="Espace réservé du contenu 2"/>
          <p:cNvSpPr>
            <a:spLocks noGrp="1"/>
          </p:cNvSpPr>
          <p:nvPr>
            <p:ph idx="1"/>
          </p:nvPr>
        </p:nvSpPr>
        <p:spPr>
          <a:xfrm>
            <a:off x="263406" y="871870"/>
            <a:ext cx="8623005" cy="3902149"/>
          </a:xfrm>
        </p:spPr>
        <p:txBody>
          <a:bodyPr>
            <a:noAutofit/>
          </a:bodyPr>
          <a:lstStyle/>
          <a:p>
            <a:pPr marL="342900" lvl="0" indent="-342900" defTabSz="914400" fontAlgn="base">
              <a:lnSpc>
                <a:spcPct val="80000"/>
              </a:lnSpc>
              <a:spcBef>
                <a:spcPct val="20000"/>
              </a:spcBef>
              <a:spcAft>
                <a:spcPct val="0"/>
              </a:spcAft>
              <a:buClrTx/>
              <a:buSzTx/>
            </a:pPr>
            <a:r>
              <a:rPr lang="fr-FR" altLang="fr-FR" sz="2400" kern="0" dirty="0">
                <a:latin typeface="Century Gothic" panose="020B0502020202020204" pitchFamily="34" charset="0"/>
                <a:ea typeface="+mn-ea"/>
                <a:cs typeface="+mn-cs"/>
              </a:rPr>
              <a:t>PF:</a:t>
            </a:r>
            <a:r>
              <a:rPr lang="fr-FR" altLang="fr-FR" sz="2400" i="1" kern="0" dirty="0">
                <a:latin typeface="Century Gothic" panose="020B0502020202020204" pitchFamily="34" charset="0"/>
                <a:ea typeface="+mn-ea"/>
                <a:cs typeface="+mn-cs"/>
              </a:rPr>
              <a:t> «</a:t>
            </a:r>
            <a:r>
              <a:rPr lang="fr-FR" altLang="fr-FR" sz="2400" kern="0" dirty="0">
                <a:latin typeface="Century Gothic" panose="020B0502020202020204" pitchFamily="34" charset="0"/>
                <a:ea typeface="+mn-ea"/>
                <a:cs typeface="+mn-cs"/>
              </a:rPr>
              <a:t> </a:t>
            </a:r>
            <a:r>
              <a:rPr lang="fr-FR" altLang="fr-FR" sz="2400" i="1" kern="0" dirty="0">
                <a:latin typeface="Century Gothic" panose="020B0502020202020204" pitchFamily="34" charset="0"/>
                <a:ea typeface="+mn-ea"/>
                <a:cs typeface="+mn-cs"/>
              </a:rPr>
              <a:t>ensemble de moyens et méthodes donnant aux couples et aux individus, le loisir d’avoir le nombre d’enfants qu’ils veulent, au moment choisi par eux, et ce avec le maximum d’informations sur les conséquences possibles de leur décision au niveau personnel et social»</a:t>
            </a:r>
          </a:p>
          <a:p>
            <a:pPr marL="342900" lvl="0" indent="-342900" defTabSz="914400" fontAlgn="base">
              <a:lnSpc>
                <a:spcPct val="80000"/>
              </a:lnSpc>
              <a:spcBef>
                <a:spcPct val="20000"/>
              </a:spcBef>
              <a:spcAft>
                <a:spcPct val="0"/>
              </a:spcAft>
              <a:buClrTx/>
              <a:buSzTx/>
            </a:pPr>
            <a:r>
              <a:rPr lang="fr-FR" altLang="fr-FR" sz="2400" kern="0" dirty="0">
                <a:latin typeface="Century Gothic" panose="020B0502020202020204" pitchFamily="34" charset="0"/>
                <a:ea typeface="+mn-ea"/>
                <a:cs typeface="+mn-cs"/>
              </a:rPr>
              <a:t> </a:t>
            </a:r>
          </a:p>
          <a:p>
            <a:pPr marL="342900" lvl="0" indent="-342900" defTabSz="914400" fontAlgn="base">
              <a:lnSpc>
                <a:spcPct val="80000"/>
              </a:lnSpc>
              <a:spcBef>
                <a:spcPct val="20000"/>
              </a:spcBef>
              <a:spcAft>
                <a:spcPct val="0"/>
              </a:spcAft>
              <a:buClrTx/>
              <a:buSzTx/>
              <a:buFontTx/>
              <a:buChar char="•"/>
            </a:pPr>
            <a:r>
              <a:rPr lang="fr-FR" altLang="fr-FR" sz="2400" kern="0" dirty="0">
                <a:latin typeface="Century Gothic" panose="020B0502020202020204" pitchFamily="34" charset="0"/>
                <a:ea typeface="+mn-ea"/>
                <a:cs typeface="+mn-cs"/>
              </a:rPr>
              <a:t>CIPD: </a:t>
            </a:r>
            <a:r>
              <a:rPr lang="fr-CA" altLang="fr-FR" sz="2400" kern="0" dirty="0">
                <a:latin typeface="Century Gothic" panose="020B0502020202020204" pitchFamily="34" charset="0"/>
                <a:ea typeface="+mn-ea"/>
                <a:cs typeface="+mn-cs"/>
              </a:rPr>
              <a:t>tout couple et tout individu a le droit fondamental de décider librement et en toute responsabilité du nombre de ses enfants et de l’espacement des naissances, d’être suffisamment instruit et informé de ces questions et de bénéficier de services adéquats en la matière</a:t>
            </a:r>
            <a:endParaRPr lang="fr-FR" sz="2400" dirty="0">
              <a:latin typeface="Century Gothic" panose="020B0502020202020204" pitchFamily="34" charset="0"/>
            </a:endParaRPr>
          </a:p>
        </p:txBody>
      </p:sp>
      <p:sp>
        <p:nvSpPr>
          <p:cNvPr id="4"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Regular" charset="0"/>
            </a:endParaRPr>
          </a:p>
        </p:txBody>
      </p:sp>
    </p:spTree>
    <p:extLst>
      <p:ext uri="{BB962C8B-B14F-4D97-AF65-F5344CB8AC3E}">
        <p14:creationId xmlns:p14="http://schemas.microsoft.com/office/powerpoint/2010/main" val="802143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7079" y="308705"/>
            <a:ext cx="8228271" cy="604161"/>
          </a:xfrm>
          <a:solidFill>
            <a:schemeClr val="bg1"/>
          </a:solidFill>
          <a:ln>
            <a:solidFill>
              <a:schemeClr val="bg1"/>
            </a:solidFill>
          </a:ln>
        </p:spPr>
        <p:txBody>
          <a:bodyPr>
            <a:normAutofit/>
          </a:bodyPr>
          <a:lstStyle/>
          <a:p>
            <a:pPr algn="ctr"/>
            <a:r>
              <a:rPr lang="fr-FR" sz="3600" b="1" dirty="0" smtClean="0"/>
              <a:t>    </a:t>
            </a:r>
            <a:r>
              <a:rPr lang="fr-FR" altLang="fr-FR" b="1" kern="0" dirty="0">
                <a:solidFill>
                  <a:srgbClr val="3C5A9B"/>
                </a:solidFill>
                <a:latin typeface="Century Gothic" panose="020B0502020202020204" pitchFamily="34" charset="0"/>
                <a:ea typeface="+mj-ea"/>
                <a:cs typeface="+mj-cs"/>
              </a:rPr>
              <a:t>BIEN FONDE </a:t>
            </a:r>
            <a:r>
              <a:rPr lang="fr-FR" altLang="fr-FR" b="1" kern="0" dirty="0" smtClean="0">
                <a:solidFill>
                  <a:srgbClr val="3C5A9B"/>
                </a:solidFill>
                <a:latin typeface="Century Gothic" panose="020B0502020202020204" pitchFamily="34" charset="0"/>
                <a:ea typeface="+mj-ea"/>
                <a:cs typeface="+mj-cs"/>
              </a:rPr>
              <a:t>PF (1)</a:t>
            </a:r>
            <a:r>
              <a:rPr lang="fr-FR" b="1" dirty="0" smtClean="0">
                <a:solidFill>
                  <a:srgbClr val="3C5A9B"/>
                </a:solidFill>
                <a:latin typeface="Century Gothic" panose="020B0502020202020204" pitchFamily="34" charset="0"/>
              </a:rPr>
              <a:t>   </a:t>
            </a:r>
            <a:endParaRPr lang="fr-FR" b="1" dirty="0">
              <a:solidFill>
                <a:srgbClr val="3C5A9B"/>
              </a:solidFill>
              <a:latin typeface="Century Gothic" panose="020B0502020202020204" pitchFamily="34" charset="0"/>
            </a:endParaRPr>
          </a:p>
        </p:txBody>
      </p:sp>
      <p:sp>
        <p:nvSpPr>
          <p:cNvPr id="3" name="Espace réservé du contenu 2"/>
          <p:cNvSpPr>
            <a:spLocks noGrp="1"/>
          </p:cNvSpPr>
          <p:nvPr>
            <p:ph idx="1"/>
          </p:nvPr>
        </p:nvSpPr>
        <p:spPr>
          <a:xfrm>
            <a:off x="287079" y="939522"/>
            <a:ext cx="8591107" cy="3758535"/>
          </a:xfrm>
        </p:spPr>
        <p:txBody>
          <a:bodyPr>
            <a:noAutofit/>
          </a:bodyPr>
          <a:lstStyle/>
          <a:p>
            <a:pPr marL="342900" lvl="0" indent="-342900" defTabSz="914400" fontAlgn="base">
              <a:spcBef>
                <a:spcPct val="20000"/>
              </a:spcBef>
              <a:spcAft>
                <a:spcPct val="0"/>
              </a:spcAft>
              <a:buClrTx/>
              <a:buSzTx/>
              <a:buFontTx/>
              <a:buChar char="•"/>
            </a:pPr>
            <a:r>
              <a:rPr lang="fr-FR" altLang="fr-FR" sz="2400" kern="0" dirty="0">
                <a:solidFill>
                  <a:srgbClr val="000000"/>
                </a:solidFill>
                <a:latin typeface="Century Gothic" panose="020B0502020202020204" pitchFamily="34" charset="0"/>
                <a:ea typeface="+mn-ea"/>
                <a:cs typeface="+mn-cs"/>
              </a:rPr>
              <a:t>Réduit la mortalité maternelle de </a:t>
            </a:r>
            <a:r>
              <a:rPr lang="fr-FR" altLang="fr-FR" sz="2400" kern="0" dirty="0" smtClean="0">
                <a:solidFill>
                  <a:srgbClr val="0000FF"/>
                </a:solidFill>
                <a:latin typeface="Century Gothic" panose="020B0502020202020204" pitchFamily="34" charset="0"/>
                <a:ea typeface="+mn-ea"/>
                <a:cs typeface="+mn-cs"/>
              </a:rPr>
              <a:t>67 </a:t>
            </a:r>
            <a:r>
              <a:rPr lang="fr-FR" altLang="fr-FR" sz="2400" kern="0" dirty="0">
                <a:solidFill>
                  <a:srgbClr val="0000FF"/>
                </a:solidFill>
                <a:latin typeface="Century Gothic" panose="020B0502020202020204" pitchFamily="34" charset="0"/>
                <a:ea typeface="+mn-ea"/>
                <a:cs typeface="+mn-cs"/>
              </a:rPr>
              <a:t>%</a:t>
            </a:r>
          </a:p>
          <a:p>
            <a:pPr marL="342900" lvl="0" indent="-342900" defTabSz="914400" fontAlgn="base">
              <a:spcBef>
                <a:spcPct val="20000"/>
              </a:spcBef>
              <a:spcAft>
                <a:spcPct val="0"/>
              </a:spcAft>
              <a:buClrTx/>
              <a:buSzTx/>
            </a:pPr>
            <a:r>
              <a:rPr lang="fr-FR" altLang="fr-FR" sz="2400" kern="0" dirty="0">
                <a:solidFill>
                  <a:srgbClr val="0000FF"/>
                </a:solidFill>
                <a:latin typeface="Century Gothic" panose="020B0502020202020204" pitchFamily="34" charset="0"/>
                <a:ea typeface="+mn-ea"/>
                <a:cs typeface="+mn-cs"/>
              </a:rPr>
              <a:t>     </a:t>
            </a:r>
            <a:r>
              <a:rPr lang="fr-FR" altLang="fr-FR" sz="2400" kern="0" dirty="0">
                <a:solidFill>
                  <a:srgbClr val="000000"/>
                </a:solidFill>
                <a:latin typeface="Century Gothic" panose="020B0502020202020204" pitchFamily="34" charset="0"/>
                <a:ea typeface="+mn-ea"/>
                <a:cs typeface="+mn-cs"/>
              </a:rPr>
              <a:t>Grossesses à « 4 trop » </a:t>
            </a:r>
          </a:p>
          <a:p>
            <a:pPr marL="742950" lvl="1" defTabSz="914400" fontAlgn="base">
              <a:spcBef>
                <a:spcPct val="20000"/>
              </a:spcBef>
              <a:spcAft>
                <a:spcPct val="0"/>
              </a:spcAft>
              <a:buClrTx/>
              <a:buSzTx/>
              <a:buNone/>
            </a:pPr>
            <a:r>
              <a:rPr lang="fr-FR" altLang="fr-FR" sz="2400" kern="0" dirty="0">
                <a:solidFill>
                  <a:srgbClr val="000000"/>
                </a:solidFill>
                <a:latin typeface="Century Gothic" panose="020B0502020202020204" pitchFamily="34" charset="0"/>
              </a:rPr>
              <a:t>	- précoces </a:t>
            </a:r>
          </a:p>
          <a:p>
            <a:pPr marL="742950" lvl="1" defTabSz="914400" fontAlgn="base">
              <a:spcBef>
                <a:spcPct val="20000"/>
              </a:spcBef>
              <a:spcAft>
                <a:spcPct val="0"/>
              </a:spcAft>
              <a:buClrTx/>
              <a:buSzTx/>
              <a:buNone/>
            </a:pPr>
            <a:r>
              <a:rPr lang="fr-FR" altLang="fr-FR" sz="2400" kern="0" dirty="0">
                <a:solidFill>
                  <a:srgbClr val="000000"/>
                </a:solidFill>
                <a:latin typeface="Century Gothic" panose="020B0502020202020204" pitchFamily="34" charset="0"/>
              </a:rPr>
              <a:t>   - tardives  </a:t>
            </a:r>
          </a:p>
          <a:p>
            <a:pPr marL="742950" lvl="1" defTabSz="914400" fontAlgn="base">
              <a:spcBef>
                <a:spcPct val="20000"/>
              </a:spcBef>
              <a:spcAft>
                <a:spcPct val="0"/>
              </a:spcAft>
              <a:buClrTx/>
              <a:buSzTx/>
              <a:buNone/>
            </a:pPr>
            <a:r>
              <a:rPr lang="fr-FR" altLang="fr-FR" sz="2400" kern="0" dirty="0">
                <a:solidFill>
                  <a:srgbClr val="000000"/>
                </a:solidFill>
                <a:latin typeface="Century Gothic" panose="020B0502020202020204" pitchFamily="34" charset="0"/>
              </a:rPr>
              <a:t>   - nombreuses </a:t>
            </a:r>
          </a:p>
          <a:p>
            <a:pPr marL="742950" lvl="1" defTabSz="914400" fontAlgn="base">
              <a:spcBef>
                <a:spcPct val="20000"/>
              </a:spcBef>
              <a:spcAft>
                <a:spcPct val="0"/>
              </a:spcAft>
              <a:buClrTx/>
              <a:buSzTx/>
              <a:buNone/>
            </a:pPr>
            <a:r>
              <a:rPr lang="fr-FR" altLang="fr-FR" sz="2400" kern="0" dirty="0">
                <a:solidFill>
                  <a:srgbClr val="000000"/>
                </a:solidFill>
                <a:latin typeface="Century Gothic" panose="020B0502020202020204" pitchFamily="34" charset="0"/>
              </a:rPr>
              <a:t>   - rapprochées</a:t>
            </a:r>
            <a:endParaRPr lang="fr-FR" altLang="fr-FR" sz="2400" kern="0" dirty="0">
              <a:solidFill>
                <a:srgbClr val="0000FF"/>
              </a:solidFill>
              <a:latin typeface="Century Gothic" panose="020B0502020202020204" pitchFamily="34" charset="0"/>
            </a:endParaRPr>
          </a:p>
          <a:p>
            <a:pPr marL="342900" lvl="0" indent="-342900" defTabSz="914400" fontAlgn="base">
              <a:spcBef>
                <a:spcPct val="20000"/>
              </a:spcBef>
              <a:spcAft>
                <a:spcPct val="0"/>
              </a:spcAft>
              <a:buClrTx/>
              <a:buSzTx/>
              <a:buFontTx/>
              <a:buChar char="•"/>
            </a:pPr>
            <a:r>
              <a:rPr lang="fr-FR" altLang="fr-FR" sz="2400" kern="0" dirty="0">
                <a:solidFill>
                  <a:srgbClr val="000000"/>
                </a:solidFill>
                <a:latin typeface="Century Gothic" panose="020B0502020202020204" pitchFamily="34" charset="0"/>
                <a:ea typeface="+mn-ea"/>
                <a:cs typeface="+mn-cs"/>
              </a:rPr>
              <a:t>Protège contre grossesses non </a:t>
            </a:r>
            <a:r>
              <a:rPr lang="fr-FR" altLang="fr-FR" sz="2400" kern="0" dirty="0" smtClean="0">
                <a:solidFill>
                  <a:srgbClr val="000000"/>
                </a:solidFill>
                <a:latin typeface="Century Gothic" panose="020B0502020202020204" pitchFamily="34" charset="0"/>
                <a:ea typeface="+mn-ea"/>
                <a:cs typeface="+mn-cs"/>
              </a:rPr>
              <a:t>désirées</a:t>
            </a:r>
            <a:endParaRPr lang="fr-FR" altLang="fr-FR" sz="2400" kern="0" dirty="0">
              <a:solidFill>
                <a:srgbClr val="000000"/>
              </a:solidFill>
              <a:latin typeface="Century Gothic" panose="020B0502020202020204" pitchFamily="34" charset="0"/>
              <a:ea typeface="+mn-ea"/>
              <a:cs typeface="+mn-cs"/>
            </a:endParaRPr>
          </a:p>
          <a:p>
            <a:pPr marL="342900" lvl="0" indent="-342900" defTabSz="914400" fontAlgn="base">
              <a:spcBef>
                <a:spcPct val="20000"/>
              </a:spcBef>
              <a:spcAft>
                <a:spcPct val="0"/>
              </a:spcAft>
              <a:buClrTx/>
              <a:buSzTx/>
              <a:buFontTx/>
              <a:buChar char="•"/>
            </a:pPr>
            <a:r>
              <a:rPr lang="fr-FR" altLang="fr-FR" sz="2400" kern="0" dirty="0">
                <a:solidFill>
                  <a:srgbClr val="000000"/>
                </a:solidFill>
                <a:latin typeface="Century Gothic" panose="020B0502020202020204" pitchFamily="34" charset="0"/>
                <a:ea typeface="+mn-ea"/>
                <a:cs typeface="+mn-cs"/>
              </a:rPr>
              <a:t>Réduit les avortements clandestins mortels et les infanticides</a:t>
            </a:r>
          </a:p>
          <a:p>
            <a:endParaRPr lang="fr-FR" sz="2800" dirty="0"/>
          </a:p>
        </p:txBody>
      </p:sp>
      <p:sp>
        <p:nvSpPr>
          <p:cNvPr id="4"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Regular" charset="0"/>
            </a:endParaRPr>
          </a:p>
        </p:txBody>
      </p:sp>
    </p:spTree>
    <p:extLst>
      <p:ext uri="{BB962C8B-B14F-4D97-AF65-F5344CB8AC3E}">
        <p14:creationId xmlns:p14="http://schemas.microsoft.com/office/powerpoint/2010/main" val="3026555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7079" y="269522"/>
            <a:ext cx="8079415" cy="517287"/>
          </a:xfrm>
          <a:solidFill>
            <a:schemeClr val="bg1"/>
          </a:solidFill>
          <a:ln>
            <a:solidFill>
              <a:schemeClr val="bg1"/>
            </a:solidFill>
          </a:ln>
        </p:spPr>
        <p:txBody>
          <a:bodyPr>
            <a:noAutofit/>
          </a:bodyPr>
          <a:lstStyle/>
          <a:p>
            <a:pPr algn="ctr"/>
            <a:r>
              <a:rPr lang="fr-FR" altLang="fr-FR" b="1" kern="0" dirty="0">
                <a:solidFill>
                  <a:srgbClr val="3C5A9B"/>
                </a:solidFill>
                <a:latin typeface="Century Gothic" panose="020B0502020202020204" pitchFamily="34" charset="0"/>
                <a:ea typeface="+mj-ea"/>
                <a:cs typeface="Arial" panose="020B0604020202020204" pitchFamily="34" charset="0"/>
              </a:rPr>
              <a:t>BIEN FONDE </a:t>
            </a:r>
            <a:r>
              <a:rPr lang="fr-FR" altLang="fr-FR" b="1" kern="0" dirty="0" smtClean="0">
                <a:solidFill>
                  <a:srgbClr val="3C5A9B"/>
                </a:solidFill>
                <a:latin typeface="Century Gothic" panose="020B0502020202020204" pitchFamily="34" charset="0"/>
                <a:ea typeface="+mj-ea"/>
                <a:cs typeface="Arial" panose="020B0604020202020204" pitchFamily="34" charset="0"/>
              </a:rPr>
              <a:t>PF (2)</a:t>
            </a:r>
            <a:endParaRPr lang="fr-FR" b="1" dirty="0">
              <a:solidFill>
                <a:srgbClr val="3C5A9B"/>
              </a:solidFill>
              <a:latin typeface="Century Gothic" panose="020B0502020202020204" pitchFamily="34" charset="0"/>
              <a:cs typeface="Arial" panose="020B0604020202020204" pitchFamily="34" charset="0"/>
            </a:endParaRPr>
          </a:p>
        </p:txBody>
      </p:sp>
      <p:sp>
        <p:nvSpPr>
          <p:cNvPr id="3" name="Espace réservé du contenu 2"/>
          <p:cNvSpPr>
            <a:spLocks noGrp="1"/>
          </p:cNvSpPr>
          <p:nvPr>
            <p:ph idx="1"/>
          </p:nvPr>
        </p:nvSpPr>
        <p:spPr>
          <a:xfrm>
            <a:off x="106326" y="786809"/>
            <a:ext cx="5869171" cy="3989529"/>
          </a:xfrm>
        </p:spPr>
        <p:txBody>
          <a:bodyPr>
            <a:normAutofit/>
          </a:bodyPr>
          <a:lstStyle/>
          <a:p>
            <a:pPr marL="342900" lvl="0" indent="-342900" defTabSz="914400" fontAlgn="base">
              <a:lnSpc>
                <a:spcPct val="80000"/>
              </a:lnSpc>
              <a:spcBef>
                <a:spcPct val="20000"/>
              </a:spcBef>
              <a:spcAft>
                <a:spcPct val="0"/>
              </a:spcAft>
              <a:buClrTx/>
              <a:buSzTx/>
            </a:pPr>
            <a:endParaRPr lang="fr-FR" altLang="fr-FR" b="1" kern="0" dirty="0">
              <a:solidFill>
                <a:srgbClr val="000000"/>
              </a:solidFill>
              <a:latin typeface="Arial"/>
              <a:ea typeface="+mn-ea"/>
              <a:cs typeface="+mn-cs"/>
            </a:endParaRPr>
          </a:p>
          <a:p>
            <a:pPr marL="342900" lvl="0" indent="-342900" defTabSz="914400" fontAlgn="base">
              <a:lnSpc>
                <a:spcPct val="80000"/>
              </a:lnSpc>
              <a:spcBef>
                <a:spcPct val="20000"/>
              </a:spcBef>
              <a:spcAft>
                <a:spcPct val="0"/>
              </a:spcAft>
              <a:buClrTx/>
              <a:buSzTx/>
              <a:buFontTx/>
              <a:buChar char="•"/>
            </a:pPr>
            <a:r>
              <a:rPr lang="fr-FR" altLang="fr-FR" sz="2400" kern="0" dirty="0">
                <a:solidFill>
                  <a:srgbClr val="000000"/>
                </a:solidFill>
                <a:latin typeface="Century Gothic" panose="020B0502020202020204" pitchFamily="34" charset="0"/>
                <a:ea typeface="+mn-ea"/>
                <a:cs typeface="+mn-cs"/>
              </a:rPr>
              <a:t>Sauve la vie des enfants</a:t>
            </a:r>
          </a:p>
          <a:p>
            <a:pPr marL="342900" lvl="0" indent="-342900" defTabSz="914400" fontAlgn="base">
              <a:lnSpc>
                <a:spcPct val="80000"/>
              </a:lnSpc>
              <a:spcBef>
                <a:spcPct val="20000"/>
              </a:spcBef>
              <a:spcAft>
                <a:spcPct val="0"/>
              </a:spcAft>
              <a:buClrTx/>
              <a:buSzTx/>
              <a:buFontTx/>
              <a:buChar char="-"/>
            </a:pPr>
            <a:r>
              <a:rPr lang="fr-FR" altLang="fr-FR" sz="2400" kern="0" dirty="0">
                <a:solidFill>
                  <a:srgbClr val="000000"/>
                </a:solidFill>
                <a:latin typeface="Century Gothic" panose="020B0502020202020204" pitchFamily="34" charset="0"/>
                <a:ea typeface="+mn-ea"/>
                <a:cs typeface="+mn-cs"/>
              </a:rPr>
              <a:t>Espacement naissance </a:t>
            </a:r>
            <a:r>
              <a:rPr lang="fr-FR" altLang="fr-FR" sz="2400" kern="0" dirty="0">
                <a:solidFill>
                  <a:srgbClr val="0000FF"/>
                </a:solidFill>
                <a:latin typeface="Century Gothic" panose="020B0502020202020204" pitchFamily="34" charset="0"/>
                <a:ea typeface="+mn-ea"/>
                <a:cs typeface="+mn-cs"/>
              </a:rPr>
              <a:t>24 </a:t>
            </a:r>
            <a:r>
              <a:rPr lang="fr-FR" altLang="fr-FR" sz="2400" kern="0" dirty="0" smtClean="0">
                <a:solidFill>
                  <a:srgbClr val="0000FF"/>
                </a:solidFill>
                <a:latin typeface="Century Gothic" panose="020B0502020202020204" pitchFamily="34" charset="0"/>
                <a:ea typeface="+mn-ea"/>
                <a:cs typeface="+mn-cs"/>
              </a:rPr>
              <a:t>mois</a:t>
            </a:r>
          </a:p>
          <a:p>
            <a:pPr lvl="0" defTabSz="914400" fontAlgn="base">
              <a:lnSpc>
                <a:spcPct val="80000"/>
              </a:lnSpc>
              <a:spcBef>
                <a:spcPct val="20000"/>
              </a:spcBef>
              <a:spcAft>
                <a:spcPct val="0"/>
              </a:spcAft>
              <a:buClrTx/>
              <a:buSzTx/>
            </a:pPr>
            <a:r>
              <a:rPr lang="fr-FR" altLang="fr-FR" sz="2400" kern="0" dirty="0" smtClean="0">
                <a:solidFill>
                  <a:srgbClr val="000000"/>
                </a:solidFill>
                <a:latin typeface="Century Gothic" panose="020B0502020202020204" pitchFamily="34" charset="0"/>
                <a:ea typeface="+mn-ea"/>
                <a:cs typeface="+mn-cs"/>
              </a:rPr>
              <a:t>  </a:t>
            </a:r>
            <a:endParaRPr lang="fr-FR" altLang="fr-FR" sz="2400" kern="0" dirty="0">
              <a:solidFill>
                <a:srgbClr val="000000"/>
              </a:solidFill>
              <a:latin typeface="Century Gothic" panose="020B0502020202020204" pitchFamily="34" charset="0"/>
              <a:ea typeface="+mn-ea"/>
              <a:cs typeface="+mn-cs"/>
            </a:endParaRPr>
          </a:p>
          <a:p>
            <a:pPr lvl="0" defTabSz="914400" fontAlgn="base">
              <a:lnSpc>
                <a:spcPct val="80000"/>
              </a:lnSpc>
              <a:spcBef>
                <a:spcPct val="20000"/>
              </a:spcBef>
              <a:spcAft>
                <a:spcPct val="0"/>
              </a:spcAft>
              <a:buClrTx/>
              <a:buSzTx/>
            </a:pPr>
            <a:endParaRPr lang="fr-FR" altLang="fr-FR" sz="2400" kern="0" dirty="0">
              <a:solidFill>
                <a:srgbClr val="000000"/>
              </a:solidFill>
              <a:latin typeface="Century Gothic" panose="020B0502020202020204" pitchFamily="34" charset="0"/>
              <a:ea typeface="+mn-ea"/>
              <a:cs typeface="+mn-cs"/>
            </a:endParaRPr>
          </a:p>
          <a:p>
            <a:pPr marL="342900" lvl="0" indent="-342900" defTabSz="914400" fontAlgn="base">
              <a:lnSpc>
                <a:spcPct val="80000"/>
              </a:lnSpc>
              <a:spcBef>
                <a:spcPct val="20000"/>
              </a:spcBef>
              <a:spcAft>
                <a:spcPct val="0"/>
              </a:spcAft>
              <a:buClrTx/>
              <a:buSzTx/>
            </a:pPr>
            <a:r>
              <a:rPr lang="fr-FR" altLang="fr-FR" sz="2400" kern="0" dirty="0">
                <a:solidFill>
                  <a:srgbClr val="000000"/>
                </a:solidFill>
                <a:latin typeface="Century Gothic" panose="020B0502020202020204" pitchFamily="34" charset="0"/>
                <a:ea typeface="+mn-ea"/>
                <a:cs typeface="+mn-cs"/>
              </a:rPr>
              <a:t> </a:t>
            </a:r>
            <a:r>
              <a:rPr lang="fr-FR" altLang="fr-FR" sz="2400" kern="0" dirty="0" smtClean="0">
                <a:solidFill>
                  <a:srgbClr val="000000"/>
                </a:solidFill>
                <a:latin typeface="Century Gothic" panose="020B0502020202020204" pitchFamily="34" charset="0"/>
                <a:ea typeface="+mn-ea"/>
                <a:cs typeface="+mn-cs"/>
              </a:rPr>
              <a:t>diminution </a:t>
            </a:r>
            <a:r>
              <a:rPr lang="fr-FR" altLang="fr-FR" sz="2400" kern="0" dirty="0">
                <a:solidFill>
                  <a:srgbClr val="000000"/>
                </a:solidFill>
                <a:latin typeface="Century Gothic" panose="020B0502020202020204" pitchFamily="34" charset="0"/>
                <a:ea typeface="+mn-ea"/>
                <a:cs typeface="+mn-cs"/>
              </a:rPr>
              <a:t>mortalité infantile </a:t>
            </a:r>
            <a:r>
              <a:rPr lang="fr-FR" altLang="fr-FR" sz="2400" kern="0" dirty="0">
                <a:solidFill>
                  <a:srgbClr val="0000FF"/>
                </a:solidFill>
                <a:latin typeface="Century Gothic" panose="020B0502020202020204" pitchFamily="34" charset="0"/>
                <a:ea typeface="+mn-ea"/>
                <a:cs typeface="+mn-cs"/>
              </a:rPr>
              <a:t>20-30 %</a:t>
            </a:r>
          </a:p>
          <a:p>
            <a:pPr marL="742950" lvl="1" defTabSz="914400" fontAlgn="base">
              <a:lnSpc>
                <a:spcPct val="80000"/>
              </a:lnSpc>
              <a:spcBef>
                <a:spcPct val="20000"/>
              </a:spcBef>
              <a:spcAft>
                <a:spcPct val="0"/>
              </a:spcAft>
              <a:buClrTx/>
              <a:buSzTx/>
              <a:buNone/>
            </a:pPr>
            <a:endParaRPr lang="fr-FR" altLang="fr-FR" sz="2400" kern="0" dirty="0">
              <a:solidFill>
                <a:srgbClr val="0000FF"/>
              </a:solidFill>
              <a:latin typeface="Century Gothic" panose="020B0502020202020204" pitchFamily="34" charset="0"/>
            </a:endParaRPr>
          </a:p>
          <a:p>
            <a:pPr marL="342900" lvl="0" indent="-342900" defTabSz="914400" fontAlgn="base">
              <a:lnSpc>
                <a:spcPct val="80000"/>
              </a:lnSpc>
              <a:spcBef>
                <a:spcPct val="20000"/>
              </a:spcBef>
              <a:spcAft>
                <a:spcPct val="0"/>
              </a:spcAft>
              <a:buClrTx/>
              <a:buSzTx/>
            </a:pPr>
            <a:r>
              <a:rPr lang="fr-FR" altLang="fr-FR" sz="2400" kern="0" dirty="0">
                <a:solidFill>
                  <a:srgbClr val="0000FF"/>
                </a:solidFill>
                <a:latin typeface="Century Gothic" panose="020B0502020202020204" pitchFamily="34" charset="0"/>
                <a:ea typeface="+mn-ea"/>
                <a:cs typeface="+mn-cs"/>
              </a:rPr>
              <a:t>- </a:t>
            </a:r>
            <a:r>
              <a:rPr lang="fr-FR" altLang="fr-FR" sz="2400" kern="0" dirty="0">
                <a:solidFill>
                  <a:srgbClr val="000000"/>
                </a:solidFill>
                <a:latin typeface="Century Gothic" panose="020B0502020202020204" pitchFamily="34" charset="0"/>
                <a:ea typeface="+mn-ea"/>
                <a:cs typeface="+mn-cs"/>
              </a:rPr>
              <a:t>Enfants nés après un intervalle inter-génésique court ont </a:t>
            </a:r>
            <a:r>
              <a:rPr lang="fr-FR" altLang="fr-FR" sz="2400" kern="0" dirty="0">
                <a:solidFill>
                  <a:srgbClr val="0000FF"/>
                </a:solidFill>
                <a:latin typeface="Century Gothic" panose="020B0502020202020204" pitchFamily="34" charset="0"/>
                <a:ea typeface="+mn-ea"/>
                <a:cs typeface="+mn-cs"/>
              </a:rPr>
              <a:t>deux fois</a:t>
            </a:r>
            <a:r>
              <a:rPr lang="fr-FR" altLang="fr-FR" sz="2400" kern="0" dirty="0">
                <a:solidFill>
                  <a:srgbClr val="000000"/>
                </a:solidFill>
                <a:latin typeface="Century Gothic" panose="020B0502020202020204" pitchFamily="34" charset="0"/>
                <a:ea typeface="+mn-ea"/>
                <a:cs typeface="+mn-cs"/>
              </a:rPr>
              <a:t> plus de risques de mourir par rapport à ceux nés après une </a:t>
            </a:r>
            <a:r>
              <a:rPr lang="fr-FR" altLang="fr-FR" sz="2400" kern="0" dirty="0" smtClean="0">
                <a:solidFill>
                  <a:srgbClr val="000000"/>
                </a:solidFill>
                <a:latin typeface="Century Gothic" panose="020B0502020202020204" pitchFamily="34" charset="0"/>
                <a:ea typeface="+mn-ea"/>
                <a:cs typeface="+mn-cs"/>
              </a:rPr>
              <a:t>période </a:t>
            </a:r>
            <a:r>
              <a:rPr lang="fr-FR" altLang="fr-FR" sz="2400" kern="0" dirty="0">
                <a:solidFill>
                  <a:srgbClr val="000000"/>
                </a:solidFill>
                <a:latin typeface="Century Gothic" panose="020B0502020202020204" pitchFamily="34" charset="0"/>
                <a:ea typeface="+mn-ea"/>
                <a:cs typeface="+mn-cs"/>
              </a:rPr>
              <a:t>de </a:t>
            </a:r>
            <a:r>
              <a:rPr lang="fr-FR" altLang="fr-FR" sz="2400" kern="0" dirty="0">
                <a:solidFill>
                  <a:srgbClr val="0000FF"/>
                </a:solidFill>
                <a:latin typeface="Century Gothic" panose="020B0502020202020204" pitchFamily="34" charset="0"/>
                <a:ea typeface="+mn-ea"/>
                <a:cs typeface="+mn-cs"/>
              </a:rPr>
              <a:t>+ 2 ans.</a:t>
            </a:r>
          </a:p>
          <a:p>
            <a:endParaRPr lang="fr-FR" dirty="0"/>
          </a:p>
        </p:txBody>
      </p:sp>
      <p:sp>
        <p:nvSpPr>
          <p:cNvPr id="4"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Regular" charset="0"/>
            </a:endParaRPr>
          </a:p>
        </p:txBody>
      </p:sp>
      <p:sp>
        <p:nvSpPr>
          <p:cNvPr id="6" name="Line 5"/>
          <p:cNvSpPr>
            <a:spLocks noChangeShapeType="1"/>
          </p:cNvSpPr>
          <p:nvPr/>
        </p:nvSpPr>
        <p:spPr bwMode="auto">
          <a:xfrm flipH="1">
            <a:off x="2514600" y="1733107"/>
            <a:ext cx="0" cy="554663"/>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smtClean="0">
              <a:ln>
                <a:noFill/>
              </a:ln>
              <a:solidFill>
                <a:srgbClr val="000000"/>
              </a:solidFill>
              <a:effectLst/>
              <a:uLnTx/>
              <a:uFillTx/>
              <a:latin typeface="Arial" charset="0"/>
            </a:endParaRPr>
          </a:p>
        </p:txBody>
      </p:sp>
      <p:pic>
        <p:nvPicPr>
          <p:cNvPr id="2051" name="Picture 3" descr="F:\RESSOURCES TOOLKIT TCI\Photos pour tool kit\famille nombreuse.jpg"/>
          <p:cNvPicPr>
            <a:picLocks noChangeAspect="1" noChangeArrowheads="1"/>
          </p:cNvPicPr>
          <p:nvPr/>
        </p:nvPicPr>
        <p:blipFill rotWithShape="1">
          <a:blip r:embed="rId2">
            <a:extLst>
              <a:ext uri="{28A0092B-C50C-407E-A947-70E740481C1C}">
                <a14:useLocalDpi xmlns:a14="http://schemas.microsoft.com/office/drawing/2010/main" val="0"/>
              </a:ext>
            </a:extLst>
          </a:blip>
          <a:srcRect l="12349" r="5776"/>
          <a:stretch/>
        </p:blipFill>
        <p:spPr bwMode="auto">
          <a:xfrm>
            <a:off x="5975497" y="786809"/>
            <a:ext cx="2966484" cy="2399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866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507" y="432588"/>
            <a:ext cx="8153843" cy="604161"/>
          </a:xfrm>
          <a:solidFill>
            <a:schemeClr val="bg1"/>
          </a:solidFill>
          <a:ln>
            <a:solidFill>
              <a:schemeClr val="bg1"/>
            </a:solidFill>
          </a:ln>
        </p:spPr>
        <p:txBody>
          <a:bodyPr>
            <a:normAutofit/>
          </a:bodyPr>
          <a:lstStyle/>
          <a:p>
            <a:pPr algn="ctr"/>
            <a:r>
              <a:rPr lang="fr-FR" altLang="fr-FR" b="1" kern="0" dirty="0">
                <a:solidFill>
                  <a:srgbClr val="3C5A9B"/>
                </a:solidFill>
                <a:latin typeface="Century Gothic" panose="020B0502020202020204" pitchFamily="34" charset="0"/>
                <a:ea typeface="+mj-ea"/>
                <a:cs typeface="+mj-cs"/>
              </a:rPr>
              <a:t>BIEN FONDE </a:t>
            </a:r>
            <a:r>
              <a:rPr lang="fr-FR" altLang="fr-FR" b="1" kern="0" dirty="0" smtClean="0">
                <a:solidFill>
                  <a:srgbClr val="3C5A9B"/>
                </a:solidFill>
                <a:latin typeface="Century Gothic" panose="020B0502020202020204" pitchFamily="34" charset="0"/>
                <a:ea typeface="+mj-ea"/>
                <a:cs typeface="+mj-cs"/>
              </a:rPr>
              <a:t>PF (3)</a:t>
            </a:r>
            <a:endParaRPr lang="fr-FR" b="1" dirty="0">
              <a:solidFill>
                <a:srgbClr val="3C5A9B"/>
              </a:solidFill>
              <a:latin typeface="Century Gothic" panose="020B0502020202020204" pitchFamily="34" charset="0"/>
            </a:endParaRPr>
          </a:p>
        </p:txBody>
      </p:sp>
      <p:sp>
        <p:nvSpPr>
          <p:cNvPr id="3" name="Espace réservé du contenu 2"/>
          <p:cNvSpPr>
            <a:spLocks noGrp="1"/>
          </p:cNvSpPr>
          <p:nvPr>
            <p:ph idx="1"/>
          </p:nvPr>
        </p:nvSpPr>
        <p:spPr>
          <a:xfrm>
            <a:off x="287079" y="1132443"/>
            <a:ext cx="8591107" cy="3766094"/>
          </a:xfrm>
        </p:spPr>
        <p:txBody>
          <a:bodyPr>
            <a:normAutofit/>
          </a:bodyPr>
          <a:lstStyle/>
          <a:p>
            <a:pPr marL="342900" lvl="0" indent="-342900" defTabSz="914400" fontAlgn="base">
              <a:lnSpc>
                <a:spcPct val="90000"/>
              </a:lnSpc>
              <a:spcBef>
                <a:spcPct val="20000"/>
              </a:spcBef>
              <a:spcAft>
                <a:spcPct val="0"/>
              </a:spcAft>
              <a:buClrTx/>
              <a:buSzTx/>
              <a:buFontTx/>
              <a:buChar char="•"/>
            </a:pPr>
            <a:r>
              <a:rPr lang="fr-FR" altLang="fr-FR" sz="2400" kern="0" dirty="0">
                <a:latin typeface="Century Gothic" panose="020B0502020202020204" pitchFamily="34" charset="0"/>
                <a:ea typeface="+mn-ea"/>
                <a:cs typeface="+mn-cs"/>
              </a:rPr>
              <a:t>L</a:t>
            </a:r>
            <a:r>
              <a:rPr lang="fr-FR" altLang="fr-FR" sz="2400" kern="0" dirty="0" smtClean="0">
                <a:latin typeface="Century Gothic" panose="020B0502020202020204" pitchFamily="34" charset="0"/>
                <a:ea typeface="+mn-ea"/>
                <a:cs typeface="+mn-cs"/>
              </a:rPr>
              <a:t>a </a:t>
            </a:r>
            <a:r>
              <a:rPr lang="fr-FR" altLang="fr-FR" sz="2400" kern="0" dirty="0">
                <a:latin typeface="Century Gothic" panose="020B0502020202020204" pitchFamily="34" charset="0"/>
                <a:ea typeface="+mn-ea"/>
                <a:cs typeface="+mn-cs"/>
              </a:rPr>
              <a:t>planification familiale améliore la qualité de la vie tout en diminuant la mortalité maternelle et infantile</a:t>
            </a:r>
          </a:p>
          <a:p>
            <a:pPr marL="342900" lvl="0" indent="-342900" defTabSz="914400" fontAlgn="base">
              <a:lnSpc>
                <a:spcPct val="90000"/>
              </a:lnSpc>
              <a:spcBef>
                <a:spcPct val="20000"/>
              </a:spcBef>
              <a:spcAft>
                <a:spcPct val="0"/>
              </a:spcAft>
              <a:buClrTx/>
              <a:buSzTx/>
            </a:pPr>
            <a:endParaRPr lang="fr-FR" altLang="fr-FR" sz="2400" kern="0" dirty="0">
              <a:latin typeface="Century Gothic" panose="020B0502020202020204" pitchFamily="34" charset="0"/>
              <a:ea typeface="+mn-ea"/>
              <a:cs typeface="+mn-cs"/>
            </a:endParaRPr>
          </a:p>
          <a:p>
            <a:pPr marL="342900" lvl="0" indent="-342900" defTabSz="914400" fontAlgn="base">
              <a:lnSpc>
                <a:spcPct val="90000"/>
              </a:lnSpc>
              <a:spcBef>
                <a:spcPct val="20000"/>
              </a:spcBef>
              <a:spcAft>
                <a:spcPct val="0"/>
              </a:spcAft>
              <a:buClrTx/>
              <a:buSzTx/>
              <a:buFontTx/>
              <a:buChar char="•"/>
            </a:pPr>
            <a:r>
              <a:rPr lang="fr-FR" altLang="fr-FR" sz="2400" kern="0" dirty="0" smtClean="0">
                <a:latin typeface="Century Gothic" panose="020B0502020202020204" pitchFamily="34" charset="0"/>
                <a:ea typeface="+mn-ea"/>
                <a:cs typeface="+mn-cs"/>
              </a:rPr>
              <a:t>L'accès </a:t>
            </a:r>
            <a:r>
              <a:rPr lang="fr-FR" altLang="fr-FR" sz="2400" kern="0" dirty="0">
                <a:latin typeface="Century Gothic" panose="020B0502020202020204" pitchFamily="34" charset="0"/>
                <a:ea typeface="+mn-ea"/>
                <a:cs typeface="+mn-cs"/>
              </a:rPr>
              <a:t>à la planification familiale peut être considéré comme faisant partie des droits de l'homme et comme un moyen de donner aux femmes un plus grand choix dans la vie. </a:t>
            </a:r>
          </a:p>
          <a:p>
            <a:endParaRPr lang="fr-FR" sz="2400" dirty="0" smtClean="0">
              <a:latin typeface="Century Gothic" pitchFamily="34" charset="0"/>
            </a:endParaRPr>
          </a:p>
          <a:p>
            <a:endParaRPr lang="fr-FR" sz="2800" dirty="0">
              <a:latin typeface="Century Gothic" panose="020B0502020202020204" pitchFamily="34" charset="0"/>
            </a:endParaRPr>
          </a:p>
        </p:txBody>
      </p:sp>
      <p:sp>
        <p:nvSpPr>
          <p:cNvPr id="4"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Regular" charset="0"/>
            </a:endParaRPr>
          </a:p>
        </p:txBody>
      </p:sp>
    </p:spTree>
    <p:extLst>
      <p:ext uri="{BB962C8B-B14F-4D97-AF65-F5344CB8AC3E}">
        <p14:creationId xmlns:p14="http://schemas.microsoft.com/office/powerpoint/2010/main" val="2297536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70121" y="276809"/>
            <a:ext cx="8345229" cy="765182"/>
          </a:xfrm>
          <a:solidFill>
            <a:schemeClr val="bg1"/>
          </a:solidFill>
        </p:spPr>
        <p:txBody>
          <a:bodyPr>
            <a:noAutofit/>
          </a:bodyPr>
          <a:lstStyle/>
          <a:p>
            <a:pPr algn="ctr"/>
            <a:r>
              <a:rPr lang="fr-FR" altLang="fr-FR" b="1" kern="0" dirty="0">
                <a:solidFill>
                  <a:srgbClr val="3C5A9B"/>
                </a:solidFill>
                <a:latin typeface="Century Gothic" panose="020B0502020202020204" pitchFamily="34" charset="0"/>
                <a:ea typeface="+mj-ea"/>
                <a:cs typeface="+mj-cs"/>
              </a:rPr>
              <a:t>Espacement des naissances et mortalité périnatale et infantile </a:t>
            </a:r>
            <a:endParaRPr lang="fr-FR" b="1" dirty="0">
              <a:solidFill>
                <a:srgbClr val="3C5A9B"/>
              </a:solidFill>
              <a:latin typeface="Century Gothic" panose="020B0502020202020204" pitchFamily="34" charset="0"/>
            </a:endParaRPr>
          </a:p>
        </p:txBody>
      </p:sp>
      <p:sp>
        <p:nvSpPr>
          <p:cNvPr id="5"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Regular" charset="0"/>
            </a:endParaRPr>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46" y="1275907"/>
            <a:ext cx="9032358" cy="2994470"/>
          </a:xfrm>
          <a:prstGeom prst="rect">
            <a:avLst/>
          </a:prstGeom>
          <a:noFill/>
          <a:ln>
            <a:noFill/>
          </a:ln>
          <a:effectLst/>
          <a:extLst>
            <a:ext uri="{909E8E84-426E-40DD-AFC4-6F175D3DCCD1}">
              <a14:hiddenFill xmlns:a14="http://schemas.microsoft.com/office/drawing/2010/main">
                <a:gradFill rotWithShape="1">
                  <a:gsLst>
                    <a:gs pos="0">
                      <a:srgbClr val="33CC33"/>
                    </a:gs>
                    <a:gs pos="100000">
                      <a:srgbClr val="33CC33">
                        <a:gamma/>
                        <a:shade val="46275"/>
                        <a:invGamma/>
                      </a:srgbClr>
                    </a:gs>
                  </a:gsLst>
                  <a:lin ang="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5"/>
          <p:cNvSpPr txBox="1">
            <a:spLocks noChangeArrowheads="1"/>
          </p:cNvSpPr>
          <p:nvPr/>
        </p:nvSpPr>
        <p:spPr bwMode="auto">
          <a:xfrm rot="16200000">
            <a:off x="-615953" y="2906713"/>
            <a:ext cx="2360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fr-FR" altLang="fr-FR" sz="1800" b="1" i="0" u="none" strike="noStrike" kern="0" cap="none" spc="0" normalizeH="0" baseline="0" noProof="0" dirty="0" smtClean="0">
                <a:ln>
                  <a:noFill/>
                </a:ln>
                <a:solidFill>
                  <a:srgbClr val="000000"/>
                </a:solidFill>
                <a:effectLst/>
                <a:uLnTx/>
                <a:uFillTx/>
                <a:latin typeface="Arial" charset="0"/>
              </a:rPr>
              <a:t>Risque relatif (%)</a:t>
            </a:r>
          </a:p>
        </p:txBody>
      </p:sp>
      <p:sp>
        <p:nvSpPr>
          <p:cNvPr id="7" name="Rectangle 6"/>
          <p:cNvSpPr/>
          <p:nvPr/>
        </p:nvSpPr>
        <p:spPr>
          <a:xfrm>
            <a:off x="2463212" y="4366069"/>
            <a:ext cx="3749744" cy="369332"/>
          </a:xfrm>
          <a:prstGeom prst="rect">
            <a:avLst/>
          </a:prstGeom>
        </p:spPr>
        <p:txBody>
          <a:bodyPr wrap="none">
            <a:spAutoFit/>
          </a:bodyPr>
          <a:lstStyle/>
          <a:p>
            <a:pPr lvl="0" algn="ctr" defTabSz="914400" fontAlgn="base">
              <a:spcBef>
                <a:spcPct val="50000"/>
              </a:spcBef>
              <a:spcAft>
                <a:spcPct val="0"/>
              </a:spcAft>
            </a:pPr>
            <a:r>
              <a:rPr lang="fr-FR" altLang="fr-FR" b="1" dirty="0">
                <a:solidFill>
                  <a:srgbClr val="000000"/>
                </a:solidFill>
                <a:latin typeface="Arial" charset="0"/>
              </a:rPr>
              <a:t>Durée intervalle des naissances </a:t>
            </a:r>
          </a:p>
        </p:txBody>
      </p:sp>
    </p:spTree>
    <p:extLst>
      <p:ext uri="{BB962C8B-B14F-4D97-AF65-F5344CB8AC3E}">
        <p14:creationId xmlns:p14="http://schemas.microsoft.com/office/powerpoint/2010/main" val="2329844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283" y="432588"/>
            <a:ext cx="8708065" cy="604161"/>
          </a:xfrm>
        </p:spPr>
        <p:txBody>
          <a:bodyPr>
            <a:noAutofit/>
          </a:bodyPr>
          <a:lstStyle/>
          <a:p>
            <a:r>
              <a:rPr lang="fr-FR" altLang="fr-FR" b="1" kern="0" dirty="0">
                <a:solidFill>
                  <a:srgbClr val="3C5A9B"/>
                </a:solidFill>
                <a:latin typeface="Century Gothic" panose="020B0502020202020204" pitchFamily="34" charset="0"/>
                <a:ea typeface="+mj-ea"/>
                <a:cs typeface="+mj-cs"/>
              </a:rPr>
              <a:t>Définition: Non Satisfaits (BNS) en PF </a:t>
            </a:r>
            <a:endParaRPr lang="fr-FR" b="1" dirty="0">
              <a:solidFill>
                <a:srgbClr val="3C5A9B"/>
              </a:solidFill>
              <a:latin typeface="Century Gothic" panose="020B0502020202020204" pitchFamily="34" charset="0"/>
            </a:endParaRPr>
          </a:p>
        </p:txBody>
      </p:sp>
      <p:sp>
        <p:nvSpPr>
          <p:cNvPr id="3" name="Espace réservé du contenu 2"/>
          <p:cNvSpPr>
            <a:spLocks noGrp="1"/>
          </p:cNvSpPr>
          <p:nvPr>
            <p:ph idx="1"/>
          </p:nvPr>
        </p:nvSpPr>
        <p:spPr>
          <a:xfrm>
            <a:off x="318977" y="1265273"/>
            <a:ext cx="8537944" cy="3359889"/>
          </a:xfrm>
        </p:spPr>
        <p:txBody>
          <a:bodyPr>
            <a:normAutofit/>
          </a:bodyPr>
          <a:lstStyle/>
          <a:p>
            <a:pPr marL="342900" lvl="0" indent="-342900" defTabSz="914400" fontAlgn="base">
              <a:spcBef>
                <a:spcPct val="20000"/>
              </a:spcBef>
              <a:spcAft>
                <a:spcPct val="0"/>
              </a:spcAft>
              <a:buClrTx/>
              <a:buSzTx/>
            </a:pPr>
            <a:r>
              <a:rPr lang="fr-FR" altLang="fr-FR" sz="2400" kern="0" dirty="0">
                <a:latin typeface="Century Gothic" panose="020B0502020202020204" pitchFamily="34" charset="0"/>
                <a:ea typeface="+mn-ea"/>
                <a:cs typeface="Arial" panose="020B0604020202020204" pitchFamily="34" charset="0"/>
              </a:rPr>
              <a:t>Besoins Non Satisfaits (BNS) en PF : </a:t>
            </a:r>
            <a:r>
              <a:rPr lang="fr-FR" altLang="fr-FR" sz="2400" u="sng" kern="0" dirty="0">
                <a:latin typeface="Century Gothic" panose="020B0502020202020204" pitchFamily="34" charset="0"/>
                <a:ea typeface="+mn-ea"/>
                <a:cs typeface="Arial" panose="020B0604020202020204" pitchFamily="34" charset="0"/>
              </a:rPr>
              <a:t>Femmes et couples</a:t>
            </a:r>
            <a:r>
              <a:rPr lang="fr-FR" altLang="fr-FR" sz="2400" kern="0" dirty="0">
                <a:latin typeface="Century Gothic" panose="020B0502020202020204" pitchFamily="34" charset="0"/>
                <a:ea typeface="+mn-ea"/>
                <a:cs typeface="Arial" panose="020B0604020202020204" pitchFamily="34" charset="0"/>
              </a:rPr>
              <a:t> :</a:t>
            </a:r>
          </a:p>
          <a:p>
            <a:pPr marL="742950" lvl="1" defTabSz="914400" fontAlgn="base">
              <a:spcBef>
                <a:spcPct val="20000"/>
              </a:spcBef>
              <a:spcAft>
                <a:spcPct val="0"/>
              </a:spcAft>
              <a:buClrTx/>
              <a:buSzTx/>
              <a:buFontTx/>
              <a:buChar char="•"/>
            </a:pPr>
            <a:r>
              <a:rPr lang="fr-FR" altLang="fr-FR" sz="2400" kern="0" dirty="0">
                <a:latin typeface="Century Gothic" panose="020B0502020202020204" pitchFamily="34" charset="0"/>
                <a:cs typeface="Arial" panose="020B0604020202020204" pitchFamily="34" charset="0"/>
              </a:rPr>
              <a:t>qui ne veulent pas un enfant dans les deux prochaines années, </a:t>
            </a:r>
          </a:p>
          <a:p>
            <a:pPr marL="742950" lvl="1" defTabSz="914400" fontAlgn="base">
              <a:spcBef>
                <a:spcPct val="20000"/>
              </a:spcBef>
              <a:spcAft>
                <a:spcPct val="0"/>
              </a:spcAft>
              <a:buClrTx/>
              <a:buSzTx/>
              <a:buFontTx/>
              <a:buChar char="•"/>
            </a:pPr>
            <a:r>
              <a:rPr lang="fr-FR" altLang="fr-FR" sz="2400" kern="0" dirty="0">
                <a:latin typeface="Century Gothic" panose="020B0502020202020204" pitchFamily="34" charset="0"/>
                <a:cs typeface="Arial" panose="020B0604020202020204" pitchFamily="34" charset="0"/>
              </a:rPr>
              <a:t>ou qui n’en veulent plus, </a:t>
            </a:r>
          </a:p>
          <a:p>
            <a:pPr marL="742950" lvl="1" defTabSz="914400" fontAlgn="base">
              <a:spcBef>
                <a:spcPct val="20000"/>
              </a:spcBef>
              <a:spcAft>
                <a:spcPct val="0"/>
              </a:spcAft>
              <a:buClrTx/>
              <a:buSzTx/>
              <a:buFontTx/>
              <a:buChar char="•"/>
            </a:pPr>
            <a:r>
              <a:rPr lang="fr-FR" altLang="fr-FR" sz="2400" kern="0" dirty="0">
                <a:latin typeface="Century Gothic" panose="020B0502020202020204" pitchFamily="34" charset="0"/>
                <a:cs typeface="Arial" panose="020B0604020202020204" pitchFamily="34" charset="0"/>
              </a:rPr>
              <a:t>mais qui n’utilisent aucune méthode de contraception </a:t>
            </a:r>
          </a:p>
          <a:p>
            <a:endParaRPr lang="fr-FR" sz="2800" dirty="0">
              <a:latin typeface="Arial" panose="020B0604020202020204" pitchFamily="34" charset="0"/>
              <a:cs typeface="Arial" panose="020B0604020202020204" pitchFamily="34" charset="0"/>
            </a:endParaRPr>
          </a:p>
        </p:txBody>
      </p:sp>
      <p:sp>
        <p:nvSpPr>
          <p:cNvPr id="4" name="Rectangle 27"/>
          <p:cNvSpPr/>
          <p:nvPr/>
        </p:nvSpPr>
        <p:spPr>
          <a:xfrm>
            <a:off x="5820" y="-8754"/>
            <a:ext cx="9138179" cy="278276"/>
          </a:xfrm>
          <a:custGeom>
            <a:avLst/>
            <a:gdLst>
              <a:gd name="connsiteX0" fmla="*/ 0 w 9144000"/>
              <a:gd name="connsiteY0" fmla="*/ 0 h 3627718"/>
              <a:gd name="connsiteX1" fmla="*/ 9144000 w 9144000"/>
              <a:gd name="connsiteY1" fmla="*/ 0 h 3627718"/>
              <a:gd name="connsiteX2" fmla="*/ 9144000 w 9144000"/>
              <a:gd name="connsiteY2" fmla="*/ 3627718 h 3627718"/>
              <a:gd name="connsiteX3" fmla="*/ 0 w 9144000"/>
              <a:gd name="connsiteY3" fmla="*/ 3627718 h 3627718"/>
              <a:gd name="connsiteX4" fmla="*/ 0 w 9144000"/>
              <a:gd name="connsiteY4" fmla="*/ 0 h 3627718"/>
              <a:gd name="connsiteX0" fmla="*/ 0 w 9144000"/>
              <a:gd name="connsiteY0" fmla="*/ 0 h 3627718"/>
              <a:gd name="connsiteX1" fmla="*/ 9144000 w 9144000"/>
              <a:gd name="connsiteY1" fmla="*/ 0 h 3627718"/>
              <a:gd name="connsiteX2" fmla="*/ 9137560 w 9144000"/>
              <a:gd name="connsiteY2" fmla="*/ 3106123 h 3627718"/>
              <a:gd name="connsiteX3" fmla="*/ 0 w 9144000"/>
              <a:gd name="connsiteY3" fmla="*/ 3627718 h 3627718"/>
              <a:gd name="connsiteX4" fmla="*/ 0 w 9144000"/>
              <a:gd name="connsiteY4" fmla="*/ 0 h 3627718"/>
              <a:gd name="connsiteX0" fmla="*/ 6439 w 9144000"/>
              <a:gd name="connsiteY0" fmla="*/ 2113749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2113749 h 3627718"/>
              <a:gd name="connsiteX0" fmla="*/ 6439 w 9144000"/>
              <a:gd name="connsiteY0" fmla="*/ 1808246 h 3627718"/>
              <a:gd name="connsiteX1" fmla="*/ 9144000 w 9144000"/>
              <a:gd name="connsiteY1" fmla="*/ 0 h 3627718"/>
              <a:gd name="connsiteX2" fmla="*/ 9137560 w 9144000"/>
              <a:gd name="connsiteY2" fmla="*/ 3106123 h 3627718"/>
              <a:gd name="connsiteX3" fmla="*/ 0 w 9144000"/>
              <a:gd name="connsiteY3" fmla="*/ 3627718 h 3627718"/>
              <a:gd name="connsiteX4" fmla="*/ 6439 w 9144000"/>
              <a:gd name="connsiteY4" fmla="*/ 1808246 h 3627718"/>
              <a:gd name="connsiteX0" fmla="*/ 6439 w 9144000"/>
              <a:gd name="connsiteY0" fmla="*/ 0 h 1819472"/>
              <a:gd name="connsiteX1" fmla="*/ 9144000 w 9144000"/>
              <a:gd name="connsiteY1" fmla="*/ 82568 h 1819472"/>
              <a:gd name="connsiteX2" fmla="*/ 9137560 w 9144000"/>
              <a:gd name="connsiteY2" fmla="*/ 1297877 h 1819472"/>
              <a:gd name="connsiteX3" fmla="*/ 0 w 9144000"/>
              <a:gd name="connsiteY3" fmla="*/ 1819472 h 1819472"/>
              <a:gd name="connsiteX4" fmla="*/ 6439 w 9144000"/>
              <a:gd name="connsiteY4" fmla="*/ 0 h 1819472"/>
              <a:gd name="connsiteX0" fmla="*/ 6439 w 9137845"/>
              <a:gd name="connsiteY0" fmla="*/ 0 h 1819472"/>
              <a:gd name="connsiteX1" fmla="*/ 9131121 w 9137845"/>
              <a:gd name="connsiteY1" fmla="*/ 33026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0 h 1819472"/>
              <a:gd name="connsiteX1" fmla="*/ 9131121 w 9137845"/>
              <a:gd name="connsiteY1" fmla="*/ 16514 h 1819472"/>
              <a:gd name="connsiteX2" fmla="*/ 9137560 w 9137845"/>
              <a:gd name="connsiteY2" fmla="*/ 1297877 h 1819472"/>
              <a:gd name="connsiteX3" fmla="*/ 0 w 9137845"/>
              <a:gd name="connsiteY3" fmla="*/ 1819472 h 1819472"/>
              <a:gd name="connsiteX4" fmla="*/ 6439 w 9137845"/>
              <a:gd name="connsiteY4" fmla="*/ 0 h 1819472"/>
              <a:gd name="connsiteX0" fmla="*/ 6439 w 9137845"/>
              <a:gd name="connsiteY0" fmla="*/ 264217 h 1802958"/>
              <a:gd name="connsiteX1" fmla="*/ 9131121 w 9137845"/>
              <a:gd name="connsiteY1" fmla="*/ 0 h 1802958"/>
              <a:gd name="connsiteX2" fmla="*/ 9137560 w 9137845"/>
              <a:gd name="connsiteY2" fmla="*/ 1281363 h 1802958"/>
              <a:gd name="connsiteX3" fmla="*/ 0 w 9137845"/>
              <a:gd name="connsiteY3" fmla="*/ 1802958 h 1802958"/>
              <a:gd name="connsiteX4" fmla="*/ 6439 w 9137845"/>
              <a:gd name="connsiteY4" fmla="*/ 264217 h 1802958"/>
              <a:gd name="connsiteX0" fmla="*/ 6439 w 9137845"/>
              <a:gd name="connsiteY0" fmla="*/ 16511 h 1555252"/>
              <a:gd name="connsiteX1" fmla="*/ 9131121 w 9137845"/>
              <a:gd name="connsiteY1" fmla="*/ 0 h 1555252"/>
              <a:gd name="connsiteX2" fmla="*/ 9137560 w 9137845"/>
              <a:gd name="connsiteY2" fmla="*/ 1033657 h 1555252"/>
              <a:gd name="connsiteX3" fmla="*/ 0 w 9137845"/>
              <a:gd name="connsiteY3" fmla="*/ 1555252 h 1555252"/>
              <a:gd name="connsiteX4" fmla="*/ 6439 w 9137845"/>
              <a:gd name="connsiteY4" fmla="*/ 16511 h 1555252"/>
              <a:gd name="connsiteX0" fmla="*/ 620 w 9132026"/>
              <a:gd name="connsiteY0" fmla="*/ 16511 h 1855872"/>
              <a:gd name="connsiteX1" fmla="*/ 9125302 w 9132026"/>
              <a:gd name="connsiteY1" fmla="*/ 0 h 1855872"/>
              <a:gd name="connsiteX2" fmla="*/ 9131741 w 9132026"/>
              <a:gd name="connsiteY2" fmla="*/ 1033657 h 1855872"/>
              <a:gd name="connsiteX3" fmla="*/ 621 w 9132026"/>
              <a:gd name="connsiteY3" fmla="*/ 1855872 h 1855872"/>
              <a:gd name="connsiteX4" fmla="*/ 620 w 9132026"/>
              <a:gd name="connsiteY4" fmla="*/ 16511 h 1855872"/>
              <a:gd name="connsiteX0" fmla="*/ 620 w 9138181"/>
              <a:gd name="connsiteY0" fmla="*/ 16511 h 1855872"/>
              <a:gd name="connsiteX1" fmla="*/ 9138181 w 9138181"/>
              <a:gd name="connsiteY1" fmla="*/ 0 h 1855872"/>
              <a:gd name="connsiteX2" fmla="*/ 9131741 w 9138181"/>
              <a:gd name="connsiteY2" fmla="*/ 1033657 h 1855872"/>
              <a:gd name="connsiteX3" fmla="*/ 621 w 9138181"/>
              <a:gd name="connsiteY3" fmla="*/ 1855872 h 1855872"/>
              <a:gd name="connsiteX4" fmla="*/ 620 w 9138181"/>
              <a:gd name="connsiteY4" fmla="*/ 16511 h 1855872"/>
              <a:gd name="connsiteX0" fmla="*/ 620 w 9138181"/>
              <a:gd name="connsiteY0" fmla="*/ 16511 h 1855872"/>
              <a:gd name="connsiteX1" fmla="*/ 9138181 w 9138181"/>
              <a:gd name="connsiteY1" fmla="*/ 0 h 1855872"/>
              <a:gd name="connsiteX2" fmla="*/ 9131741 w 9138181"/>
              <a:gd name="connsiteY2" fmla="*/ 733036 h 1855872"/>
              <a:gd name="connsiteX3" fmla="*/ 621 w 9138181"/>
              <a:gd name="connsiteY3" fmla="*/ 1855872 h 1855872"/>
              <a:gd name="connsiteX4" fmla="*/ 620 w 9138181"/>
              <a:gd name="connsiteY4" fmla="*/ 16511 h 185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181" h="1855872">
                <a:moveTo>
                  <a:pt x="620" y="16511"/>
                </a:moveTo>
                <a:lnTo>
                  <a:pt x="9138181" y="0"/>
                </a:lnTo>
                <a:cubicBezTo>
                  <a:pt x="9136034" y="1035374"/>
                  <a:pt x="9133888" y="-302338"/>
                  <a:pt x="9131741" y="733036"/>
                </a:cubicBezTo>
                <a:lnTo>
                  <a:pt x="621" y="1855872"/>
                </a:lnTo>
                <a:cubicBezTo>
                  <a:pt x="2767" y="1351216"/>
                  <a:pt x="-1526" y="521167"/>
                  <a:pt x="620" y="16511"/>
                </a:cubicBezTo>
                <a:close/>
              </a:path>
            </a:pathLst>
          </a:custGeom>
          <a:solidFill>
            <a:schemeClr val="accent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Regular" charset="0"/>
            </a:endParaRPr>
          </a:p>
        </p:txBody>
      </p:sp>
    </p:spTree>
    <p:extLst>
      <p:ext uri="{BB962C8B-B14F-4D97-AF65-F5344CB8AC3E}">
        <p14:creationId xmlns:p14="http://schemas.microsoft.com/office/powerpoint/2010/main" val="2470898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CI FINAL">
      <a:dk1>
        <a:srgbClr val="000000"/>
      </a:dk1>
      <a:lt1>
        <a:srgbClr val="FFFFFF"/>
      </a:lt1>
      <a:dk2>
        <a:srgbClr val="44546A"/>
      </a:dk2>
      <a:lt2>
        <a:srgbClr val="E7E6E6"/>
      </a:lt2>
      <a:accent1>
        <a:srgbClr val="242278"/>
      </a:accent1>
      <a:accent2>
        <a:srgbClr val="95248B"/>
      </a:accent2>
      <a:accent3>
        <a:srgbClr val="185FAD"/>
      </a:accent3>
      <a:accent4>
        <a:srgbClr val="EF4836"/>
      </a:accent4>
      <a:accent5>
        <a:srgbClr val="00AD96"/>
      </a:accent5>
      <a:accent6>
        <a:srgbClr val="F6DD4F"/>
      </a:accent6>
      <a:hlink>
        <a:srgbClr val="95248B"/>
      </a:hlink>
      <a:folHlink>
        <a:srgbClr val="5F666D"/>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27289</TotalTime>
  <Words>686</Words>
  <Application>Microsoft Office PowerPoint</Application>
  <PresentationFormat>Affichage à l'écran (16:9)</PresentationFormat>
  <Paragraphs>132</Paragraphs>
  <Slides>28</Slides>
  <Notes>7</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Office Theme</vt:lpstr>
      <vt:lpstr>Présentation PowerPoint</vt:lpstr>
      <vt:lpstr>BIENVENUE A L’UNIVERSITE DU TCI</vt:lpstr>
      <vt:lpstr>Renforcement      des compétences des prestataires en technologie contraceptive les biens fondés de la Planification familiale</vt:lpstr>
      <vt:lpstr>Définition de la PF </vt:lpstr>
      <vt:lpstr>    BIEN FONDE PF (1)   </vt:lpstr>
      <vt:lpstr>BIEN FONDE PF (2)</vt:lpstr>
      <vt:lpstr>BIEN FONDE PF (3)</vt:lpstr>
      <vt:lpstr>Espacement des naissances et mortalité périnatale et infantile </vt:lpstr>
      <vt:lpstr>Définition: Non Satisfaits (BNS) en PF </vt:lpstr>
      <vt:lpstr>Raisons des BNS</vt:lpstr>
      <vt:lpstr>Présentation PowerPoint</vt:lpstr>
      <vt:lpstr>Présentation PowerPoint</vt:lpstr>
      <vt:lpstr>Apres une naissance vivante :</vt:lpstr>
      <vt:lpstr>   Aprés un avortement</vt:lpstr>
      <vt:lpstr>Pour les adolescentes :</vt:lpstr>
      <vt:lpstr>Présentation PowerPoint</vt:lpstr>
      <vt:lpstr>Présentation PowerPoint</vt:lpstr>
      <vt:lpstr>Présentation PowerPoint</vt:lpstr>
      <vt:lpstr>Avantages socio économiques</vt:lpstr>
      <vt:lpstr>Présentation PowerPoint</vt:lpstr>
      <vt:lpstr>Le Counseling </vt:lpstr>
      <vt:lpstr>Recevabilité médicale pour l’utilisation des contraceptifs</vt:lpstr>
      <vt:lpstr>Présentation PowerPoint</vt:lpstr>
      <vt:lpstr>Les méthodes contraceptives</vt:lpstr>
      <vt:lpstr>Conclusion(1) </vt:lpstr>
      <vt:lpstr>Conclusion </vt:lpstr>
      <vt:lpstr>Atteindre les femmes en milieu urbain                    est essentiel</vt:lpstr>
      <vt:lpstr>Présentation PowerPoint</vt:lpstr>
    </vt:vector>
  </TitlesOfParts>
  <Company>Ergun Kayis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PLATEFORME D’ACCELERATION DE LA PLANIFICATION FAMILIALE EN AFRIQUE DE L’OUEST FRANCOPHONE</dc:creator>
  <cp:lastModifiedBy>Awa Cheikh Seye Ndiaye</cp:lastModifiedBy>
  <cp:revision>1792</cp:revision>
  <cp:lastPrinted>2015-03-02T20:38:25Z</cp:lastPrinted>
  <dcterms:created xsi:type="dcterms:W3CDTF">2017-02-16T19:39:07Z</dcterms:created>
  <dcterms:modified xsi:type="dcterms:W3CDTF">2017-06-28T17:19:29Z</dcterms:modified>
</cp:coreProperties>
</file>